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e68799ac147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0486803b44571"/>
  </p:sldMasterIdLst>
  <p:sldIdLst>
    <p:sldId xmlns:r="http://schemas.openxmlformats.org/officeDocument/2006/relationships" id="256" r:id="R076cf44480e44eeb"/>
    <p:sldId xmlns:r="http://schemas.openxmlformats.org/officeDocument/2006/relationships" id="257" r:id="Rf59f6c55d2c04a6b"/>
    <p:sldId xmlns:r="http://schemas.openxmlformats.org/officeDocument/2006/relationships" id="258" r:id="Rb1a06ad8681b4155"/>
    <p:sldId xmlns:r="http://schemas.openxmlformats.org/officeDocument/2006/relationships" id="259" r:id="R5a985633ad244603"/>
    <p:sldId xmlns:r="http://schemas.openxmlformats.org/officeDocument/2006/relationships" id="260" r:id="R911494c0cdf441a1"/>
    <p:sldId xmlns:r="http://schemas.openxmlformats.org/officeDocument/2006/relationships" id="261" r:id="Rbe97c7122f7c4a21"/>
    <p:sldId xmlns:r="http://schemas.openxmlformats.org/officeDocument/2006/relationships" id="262" r:id="R299efcf2a5dd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0486803b44571" /><Relationship Type="http://schemas.openxmlformats.org/officeDocument/2006/relationships/slide" Target="/ppt/slides/slide1.xml" Id="R076cf44480e44eeb" /><Relationship Type="http://schemas.openxmlformats.org/officeDocument/2006/relationships/slide" Target="/ppt/slides/slide2.xml" Id="Rf59f6c55d2c04a6b" /><Relationship Type="http://schemas.openxmlformats.org/officeDocument/2006/relationships/slide" Target="/ppt/slides/slide3.xml" Id="Rb1a06ad8681b4155" /><Relationship Type="http://schemas.openxmlformats.org/officeDocument/2006/relationships/slide" Target="/ppt/slides/slide4.xml" Id="R5a985633ad244603" /><Relationship Type="http://schemas.openxmlformats.org/officeDocument/2006/relationships/slide" Target="/ppt/slides/slide5.xml" Id="R911494c0cdf441a1" /><Relationship Type="http://schemas.openxmlformats.org/officeDocument/2006/relationships/slide" Target="/ppt/slides/slide6.xml" Id="Rbe97c7122f7c4a21" /><Relationship Type="http://schemas.openxmlformats.org/officeDocument/2006/relationships/slide" Target="/ppt/slides/slide7.xml" Id="R299efcf2a5dd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bc379da254c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69e2449241a7" /><Relationship Type="http://schemas.openxmlformats.org/officeDocument/2006/relationships/theme" Target="/ppt/slideMasters/theme/theme1.xml" Id="R0c57315ecd9a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969e24492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f3f7e86bb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df42eda1449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a434a5e604b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51b11b8b4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8b98beb6c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7cc212f82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3d95adda045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NIMBUS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NIMBUS REGNSKAP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23 010 338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6 423 063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5 054 614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13 226 460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936 775 365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REGNSKAP AS</a:t>
            </a:r>
          </a:p>
        </p:txBody>
      </p:sp>
    </p:spTree>
  </p:cSld>
  <p:clrMapOvr>
    <a:masterClrMapping xmlns:a="http://schemas.openxmlformats.org/drawingml/2006/main"/>
  </p:clrMapOvr>
</p:sld>
</file>