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561e8bb4f40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0d0af917e4a4c"/>
  </p:sldMasterIdLst>
  <p:sldIdLst>
    <p:sldId xmlns:r="http://schemas.openxmlformats.org/officeDocument/2006/relationships" id="256" r:id="R381fea3c19b94e49"/>
    <p:sldId xmlns:r="http://schemas.openxmlformats.org/officeDocument/2006/relationships" id="257" r:id="R9187b8d75cab4a4d"/>
    <p:sldId xmlns:r="http://schemas.openxmlformats.org/officeDocument/2006/relationships" id="258" r:id="Rb074a30e30db4012"/>
    <p:sldId xmlns:r="http://schemas.openxmlformats.org/officeDocument/2006/relationships" id="259" r:id="Rc60daf3a238f4a88"/>
    <p:sldId xmlns:r="http://schemas.openxmlformats.org/officeDocument/2006/relationships" id="260" r:id="Re51258212e89405f"/>
    <p:sldId xmlns:r="http://schemas.openxmlformats.org/officeDocument/2006/relationships" id="261" r:id="Rb640fdcfd017437e"/>
    <p:sldId xmlns:r="http://schemas.openxmlformats.org/officeDocument/2006/relationships" id="262" r:id="Rc3d3f1f650c7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0d0af917e4a4c" /><Relationship Type="http://schemas.openxmlformats.org/officeDocument/2006/relationships/slide" Target="/ppt/slides/slide1.xml" Id="R381fea3c19b94e49" /><Relationship Type="http://schemas.openxmlformats.org/officeDocument/2006/relationships/slide" Target="/ppt/slides/slide2.xml" Id="R9187b8d75cab4a4d" /><Relationship Type="http://schemas.openxmlformats.org/officeDocument/2006/relationships/slide" Target="/ppt/slides/slide3.xml" Id="Rb074a30e30db4012" /><Relationship Type="http://schemas.openxmlformats.org/officeDocument/2006/relationships/slide" Target="/ppt/slides/slide4.xml" Id="Rc60daf3a238f4a88" /><Relationship Type="http://schemas.openxmlformats.org/officeDocument/2006/relationships/slide" Target="/ppt/slides/slide5.xml" Id="Re51258212e89405f" /><Relationship Type="http://schemas.openxmlformats.org/officeDocument/2006/relationships/slide" Target="/ppt/slides/slide6.xml" Id="Rb640fdcfd017437e" /><Relationship Type="http://schemas.openxmlformats.org/officeDocument/2006/relationships/slide" Target="/ppt/slides/slide7.xml" Id="Rc3d3f1f650c7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42d5dfe8048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82ce8a4cc4f44" /><Relationship Type="http://schemas.openxmlformats.org/officeDocument/2006/relationships/theme" Target="/ppt/slideMasters/theme/theme1.xml" Id="Raaca673f7a09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82ce8a4cc4f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0e8c83bc5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b12ef3211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140b26067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b82660166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279b38cb3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9a85ea8ca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6438913a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LIAN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LIAN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−139 246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1 635 661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Hallemsåsen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936 777 635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