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2f477ba2d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767d3dc144dcc"/>
  </p:sldMasterIdLst>
  <p:sldIdLst>
    <p:sldId xmlns:r="http://schemas.openxmlformats.org/officeDocument/2006/relationships" id="256" r:id="Rb982ff32b22b4019"/>
    <p:sldId xmlns:r="http://schemas.openxmlformats.org/officeDocument/2006/relationships" id="257" r:id="Rfbdb2c04459a44bb"/>
    <p:sldId xmlns:r="http://schemas.openxmlformats.org/officeDocument/2006/relationships" id="258" r:id="R1febaf1a70c9486e"/>
    <p:sldId xmlns:r="http://schemas.openxmlformats.org/officeDocument/2006/relationships" id="259" r:id="R57cb78fb299146c4"/>
    <p:sldId xmlns:r="http://schemas.openxmlformats.org/officeDocument/2006/relationships" id="260" r:id="R75f9607452034167"/>
    <p:sldId xmlns:r="http://schemas.openxmlformats.org/officeDocument/2006/relationships" id="261" r:id="R0b132070309548bf"/>
    <p:sldId xmlns:r="http://schemas.openxmlformats.org/officeDocument/2006/relationships" id="262" r:id="Rb5c5cfd2d6ee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767d3dc144dcc" /><Relationship Type="http://schemas.openxmlformats.org/officeDocument/2006/relationships/slide" Target="/ppt/slides/slide1.xml" Id="Rb982ff32b22b4019" /><Relationship Type="http://schemas.openxmlformats.org/officeDocument/2006/relationships/slide" Target="/ppt/slides/slide2.xml" Id="Rfbdb2c04459a44bb" /><Relationship Type="http://schemas.openxmlformats.org/officeDocument/2006/relationships/slide" Target="/ppt/slides/slide3.xml" Id="R1febaf1a70c9486e" /><Relationship Type="http://schemas.openxmlformats.org/officeDocument/2006/relationships/slide" Target="/ppt/slides/slide4.xml" Id="R57cb78fb299146c4" /><Relationship Type="http://schemas.openxmlformats.org/officeDocument/2006/relationships/slide" Target="/ppt/slides/slide5.xml" Id="R75f9607452034167" /><Relationship Type="http://schemas.openxmlformats.org/officeDocument/2006/relationships/slide" Target="/ppt/slides/slide6.xml" Id="R0b132070309548bf" /><Relationship Type="http://schemas.openxmlformats.org/officeDocument/2006/relationships/slide" Target="/ppt/slides/slide7.xml" Id="Rb5c5cfd2d6ee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ae11838fc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b4f53a57849e5" /><Relationship Type="http://schemas.openxmlformats.org/officeDocument/2006/relationships/theme" Target="/ppt/slideMasters/theme/theme1.xml" Id="Rcb0d9b1af34b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b4f53a57849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b0a89fae1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e62c71bca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f6a2e8fc6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c821b5c9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50ffab5a7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208daf7e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afe742cc0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HHB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Heidi Haugland, Dørheimsvegen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936 784 240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AS</a:t>
            </a:r>
          </a:p>
        </p:txBody>
      </p:sp>
    </p:spTree>
  </p:cSld>
  <p:clrMapOvr>
    <a:masterClrMapping xmlns:a="http://schemas.openxmlformats.org/drawingml/2006/main"/>
  </p:clrMapOvr>
</p:sld>
</file>