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77d11952dd40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22bc3fcf684b8f"/>
  </p:sldMasterIdLst>
  <p:sldIdLst>
    <p:sldId xmlns:r="http://schemas.openxmlformats.org/officeDocument/2006/relationships" id="256" r:id="R3c8de88492854694"/>
    <p:sldId xmlns:r="http://schemas.openxmlformats.org/officeDocument/2006/relationships" id="257" r:id="Raf87e46d18dc41d3"/>
    <p:sldId xmlns:r="http://schemas.openxmlformats.org/officeDocument/2006/relationships" id="258" r:id="R5b659f7982b04dce"/>
    <p:sldId xmlns:r="http://schemas.openxmlformats.org/officeDocument/2006/relationships" id="259" r:id="Rc8aa2828243d4a56"/>
    <p:sldId xmlns:r="http://schemas.openxmlformats.org/officeDocument/2006/relationships" id="260" r:id="R03a997a6eddd455f"/>
    <p:sldId xmlns:r="http://schemas.openxmlformats.org/officeDocument/2006/relationships" id="261" r:id="Ra443cb981b8b4ef4"/>
    <p:sldId xmlns:r="http://schemas.openxmlformats.org/officeDocument/2006/relationships" id="262" r:id="Rf967897d15424f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22bc3fcf684b8f" /><Relationship Type="http://schemas.openxmlformats.org/officeDocument/2006/relationships/slide" Target="/ppt/slides/slide1.xml" Id="R3c8de88492854694" /><Relationship Type="http://schemas.openxmlformats.org/officeDocument/2006/relationships/slide" Target="/ppt/slides/slide2.xml" Id="Raf87e46d18dc41d3" /><Relationship Type="http://schemas.openxmlformats.org/officeDocument/2006/relationships/slide" Target="/ppt/slides/slide3.xml" Id="R5b659f7982b04dce" /><Relationship Type="http://schemas.openxmlformats.org/officeDocument/2006/relationships/slide" Target="/ppt/slides/slide4.xml" Id="Rc8aa2828243d4a56" /><Relationship Type="http://schemas.openxmlformats.org/officeDocument/2006/relationships/slide" Target="/ppt/slides/slide5.xml" Id="R03a997a6eddd455f" /><Relationship Type="http://schemas.openxmlformats.org/officeDocument/2006/relationships/slide" Target="/ppt/slides/slide6.xml" Id="Ra443cb981b8b4ef4" /><Relationship Type="http://schemas.openxmlformats.org/officeDocument/2006/relationships/slide" Target="/ppt/slides/slide7.xml" Id="Rf967897d15424f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e162a395a14d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98e9e34c9f467b" /><Relationship Type="http://schemas.openxmlformats.org/officeDocument/2006/relationships/theme" Target="/ppt/slideMasters/theme/theme1.xml" Id="Rb6ec6abb149b42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c98e9e34c9f467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409f5469a544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95bdf27f824b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de1cca51864a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2a858214c645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0ab32bf2154e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dc7b22fb3f407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48fe145ca34b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VISMA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VISMA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1 128 517 000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7 971 305 000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22 550 969 000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43 306 120 000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SYNAFERD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Karenslyst allé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15 80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visma@visma.no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936 796 702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VISMA AS</a:t>
            </a:r>
          </a:p>
        </p:txBody>
      </p:sp>
    </p:spTree>
  </p:cSld>
  <p:clrMapOvr>
    <a:masterClrMapping xmlns:a="http://schemas.openxmlformats.org/drawingml/2006/main"/>
  </p:clrMapOvr>
</p:sld>
</file>