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51ea08f86a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da4d7c32ef4792"/>
  </p:sldMasterIdLst>
  <p:sldIdLst>
    <p:sldId xmlns:r="http://schemas.openxmlformats.org/officeDocument/2006/relationships" id="256" r:id="R50ce4566b3b14722"/>
    <p:sldId xmlns:r="http://schemas.openxmlformats.org/officeDocument/2006/relationships" id="257" r:id="R115f6e32e0ab468f"/>
    <p:sldId xmlns:r="http://schemas.openxmlformats.org/officeDocument/2006/relationships" id="258" r:id="Ra14c78d9d5be4161"/>
    <p:sldId xmlns:r="http://schemas.openxmlformats.org/officeDocument/2006/relationships" id="259" r:id="Rb7e7dd97e57f47b0"/>
    <p:sldId xmlns:r="http://schemas.openxmlformats.org/officeDocument/2006/relationships" id="260" r:id="Rbe1c3927731849e2"/>
    <p:sldId xmlns:r="http://schemas.openxmlformats.org/officeDocument/2006/relationships" id="261" r:id="Rd844709fe0c84b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a4d7c32ef4792" /><Relationship Type="http://schemas.openxmlformats.org/officeDocument/2006/relationships/slide" Target="/ppt/slides/slide1.xml" Id="R50ce4566b3b14722" /><Relationship Type="http://schemas.openxmlformats.org/officeDocument/2006/relationships/slide" Target="/ppt/slides/slide2.xml" Id="R115f6e32e0ab468f" /><Relationship Type="http://schemas.openxmlformats.org/officeDocument/2006/relationships/slide" Target="/ppt/slides/slide3.xml" Id="Ra14c78d9d5be4161" /><Relationship Type="http://schemas.openxmlformats.org/officeDocument/2006/relationships/slide" Target="/ppt/slides/slide4.xml" Id="Rb7e7dd97e57f47b0" /><Relationship Type="http://schemas.openxmlformats.org/officeDocument/2006/relationships/slide" Target="/ppt/slides/slide5.xml" Id="Rbe1c3927731849e2" /><Relationship Type="http://schemas.openxmlformats.org/officeDocument/2006/relationships/slide" Target="/ppt/slides/slide6.xml" Id="Rd844709fe0c84b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c5f8b080a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f321bc9f44d12" /><Relationship Type="http://schemas.openxmlformats.org/officeDocument/2006/relationships/theme" Target="/ppt/slideMasters/theme/theme1.xml" Id="Raee0280af132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f321bc9f4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6972431f0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41dc9631541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d584cd63240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2a2e9705943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c38ecf493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2cc6d3e1040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ADRENALIN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936 802 079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DRAMMEN AS</a:t>
            </a:r>
          </a:p>
        </p:txBody>
      </p:sp>
    </p:spTree>
  </p:cSld>
  <p:clrMapOvr>
    <a:masterClrMapping xmlns:a="http://schemas.openxmlformats.org/drawingml/2006/main"/>
  </p:clrMapOvr>
</p:sld>
</file>