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f9318fc42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36d637f0a43a2"/>
  </p:sldMasterIdLst>
  <p:sldIdLst>
    <p:sldId xmlns:r="http://schemas.openxmlformats.org/officeDocument/2006/relationships" id="256" r:id="R8b4e6d6c514a4a53"/>
    <p:sldId xmlns:r="http://schemas.openxmlformats.org/officeDocument/2006/relationships" id="257" r:id="Rfcc761245b994df7"/>
    <p:sldId xmlns:r="http://schemas.openxmlformats.org/officeDocument/2006/relationships" id="258" r:id="R6d4108c80a924679"/>
    <p:sldId xmlns:r="http://schemas.openxmlformats.org/officeDocument/2006/relationships" id="259" r:id="R502479d145144c5f"/>
    <p:sldId xmlns:r="http://schemas.openxmlformats.org/officeDocument/2006/relationships" id="260" r:id="Reda6c9c57be3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36d637f0a43a2" /><Relationship Type="http://schemas.openxmlformats.org/officeDocument/2006/relationships/slide" Target="/ppt/slides/slide1.xml" Id="R8b4e6d6c514a4a53" /><Relationship Type="http://schemas.openxmlformats.org/officeDocument/2006/relationships/slide" Target="/ppt/slides/slide2.xml" Id="Rfcc761245b994df7" /><Relationship Type="http://schemas.openxmlformats.org/officeDocument/2006/relationships/slide" Target="/ppt/slides/slide3.xml" Id="R6d4108c80a924679" /><Relationship Type="http://schemas.openxmlformats.org/officeDocument/2006/relationships/slide" Target="/ppt/slides/slide4.xml" Id="R502479d145144c5f" /><Relationship Type="http://schemas.openxmlformats.org/officeDocument/2006/relationships/slide" Target="/ppt/slides/slide5.xml" Id="Reda6c9c57be3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39971006a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46ff32a654100" /><Relationship Type="http://schemas.openxmlformats.org/officeDocument/2006/relationships/theme" Target="/ppt/slideMasters/theme/theme1.xml" Id="R2a46780bc013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46ff32a65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d590214a2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2f8dfd266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0c12e9b6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948168ca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b0b72b30c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ADRENALIN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ADRENALIN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936 802 079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