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01b07c3b8847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c76c3124a34be8"/>
  </p:sldMasterIdLst>
  <p:sldIdLst>
    <p:sldId xmlns:r="http://schemas.openxmlformats.org/officeDocument/2006/relationships" id="256" r:id="R0690839047834cd7"/>
    <p:sldId xmlns:r="http://schemas.openxmlformats.org/officeDocument/2006/relationships" id="257" r:id="Rf078b8635d7242d1"/>
    <p:sldId xmlns:r="http://schemas.openxmlformats.org/officeDocument/2006/relationships" id="258" r:id="Rb42320e3238341cc"/>
    <p:sldId xmlns:r="http://schemas.openxmlformats.org/officeDocument/2006/relationships" id="259" r:id="R06c0132d099a4842"/>
    <p:sldId xmlns:r="http://schemas.openxmlformats.org/officeDocument/2006/relationships" id="260" r:id="R57a64c75292c47b0"/>
    <p:sldId xmlns:r="http://schemas.openxmlformats.org/officeDocument/2006/relationships" id="261" r:id="Rcb690b57121347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c76c3124a34be8" /><Relationship Type="http://schemas.openxmlformats.org/officeDocument/2006/relationships/slide" Target="/ppt/slides/slide1.xml" Id="R0690839047834cd7" /><Relationship Type="http://schemas.openxmlformats.org/officeDocument/2006/relationships/slide" Target="/ppt/slides/slide2.xml" Id="Rf078b8635d7242d1" /><Relationship Type="http://schemas.openxmlformats.org/officeDocument/2006/relationships/slide" Target="/ppt/slides/slide3.xml" Id="Rb42320e3238341cc" /><Relationship Type="http://schemas.openxmlformats.org/officeDocument/2006/relationships/slide" Target="/ppt/slides/slide4.xml" Id="R06c0132d099a4842" /><Relationship Type="http://schemas.openxmlformats.org/officeDocument/2006/relationships/slide" Target="/ppt/slides/slide5.xml" Id="R57a64c75292c47b0" /><Relationship Type="http://schemas.openxmlformats.org/officeDocument/2006/relationships/slide" Target="/ppt/slides/slide6.xml" Id="Rcb690b57121347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1285e72be94f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33b19979940a0" /><Relationship Type="http://schemas.openxmlformats.org/officeDocument/2006/relationships/theme" Target="/ppt/slideMasters/theme/theme1.xml" Id="R8bec58038f7441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933b19979940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104d2f6ab4d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09e8cc9104d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f06a8896145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f75c5119442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370ec3275495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92ce5a1ee46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ADRENALIN KRISTIANSAND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KRISTIANSAND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Skogliveien 4G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936 802 087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ADRENALIN KRISTIANSAND AS</a:t>
            </a:r>
          </a:p>
        </p:txBody>
      </p:sp>
    </p:spTree>
  </p:cSld>
  <p:clrMapOvr>
    <a:masterClrMapping xmlns:a="http://schemas.openxmlformats.org/drawingml/2006/main"/>
  </p:clrMapOvr>
</p:sld>
</file>