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032098d44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3e48ca16f4357"/>
  </p:sldMasterIdLst>
  <p:sldIdLst>
    <p:sldId xmlns:r="http://schemas.openxmlformats.org/officeDocument/2006/relationships" id="256" r:id="Ra432e9f3781e482f"/>
    <p:sldId xmlns:r="http://schemas.openxmlformats.org/officeDocument/2006/relationships" id="257" r:id="R2d1fc0240db04c7b"/>
    <p:sldId xmlns:r="http://schemas.openxmlformats.org/officeDocument/2006/relationships" id="258" r:id="R72745b947a5846c3"/>
    <p:sldId xmlns:r="http://schemas.openxmlformats.org/officeDocument/2006/relationships" id="259" r:id="R80e8be7e9b924721"/>
    <p:sldId xmlns:r="http://schemas.openxmlformats.org/officeDocument/2006/relationships" id="260" r:id="Rca09f6f00a1c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3e48ca16f4357" /><Relationship Type="http://schemas.openxmlformats.org/officeDocument/2006/relationships/slide" Target="/ppt/slides/slide1.xml" Id="Ra432e9f3781e482f" /><Relationship Type="http://schemas.openxmlformats.org/officeDocument/2006/relationships/slide" Target="/ppt/slides/slide2.xml" Id="R2d1fc0240db04c7b" /><Relationship Type="http://schemas.openxmlformats.org/officeDocument/2006/relationships/slide" Target="/ppt/slides/slide3.xml" Id="R72745b947a5846c3" /><Relationship Type="http://schemas.openxmlformats.org/officeDocument/2006/relationships/slide" Target="/ppt/slides/slide4.xml" Id="R80e8be7e9b924721" /><Relationship Type="http://schemas.openxmlformats.org/officeDocument/2006/relationships/slide" Target="/ppt/slides/slide5.xml" Id="Rca09f6f00a1c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b9b7b1b04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aa939ff76475a" /><Relationship Type="http://schemas.openxmlformats.org/officeDocument/2006/relationships/theme" Target="/ppt/slideMasters/theme/theme1.xml" Id="R5c3e63ab2204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aa939ff76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f617056eb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9210e88ac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7097ebd4b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0ded98687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d2c02a0f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ADRENALIN KRISTIANSAND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936 802 087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