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53eb9e230b45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0d1ff186ce4fd7"/>
  </p:sldMasterIdLst>
  <p:sldIdLst>
    <p:sldId xmlns:r="http://schemas.openxmlformats.org/officeDocument/2006/relationships" id="256" r:id="R0b27c0b3a446499d"/>
    <p:sldId xmlns:r="http://schemas.openxmlformats.org/officeDocument/2006/relationships" id="257" r:id="R8c461918c56246b0"/>
    <p:sldId xmlns:r="http://schemas.openxmlformats.org/officeDocument/2006/relationships" id="258" r:id="R4869635dd703426a"/>
    <p:sldId xmlns:r="http://schemas.openxmlformats.org/officeDocument/2006/relationships" id="259" r:id="Rf289745691754715"/>
    <p:sldId xmlns:r="http://schemas.openxmlformats.org/officeDocument/2006/relationships" id="260" r:id="R26adbeb55f6c4aa6"/>
    <p:sldId xmlns:r="http://schemas.openxmlformats.org/officeDocument/2006/relationships" id="261" r:id="Rfd58fb87404a43a5"/>
    <p:sldId xmlns:r="http://schemas.openxmlformats.org/officeDocument/2006/relationships" id="262" r:id="R219e8fedc3154b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0d1ff186ce4fd7" /><Relationship Type="http://schemas.openxmlformats.org/officeDocument/2006/relationships/slide" Target="/ppt/slides/slide1.xml" Id="R0b27c0b3a446499d" /><Relationship Type="http://schemas.openxmlformats.org/officeDocument/2006/relationships/slide" Target="/ppt/slides/slide2.xml" Id="R8c461918c56246b0" /><Relationship Type="http://schemas.openxmlformats.org/officeDocument/2006/relationships/slide" Target="/ppt/slides/slide3.xml" Id="R4869635dd703426a" /><Relationship Type="http://schemas.openxmlformats.org/officeDocument/2006/relationships/slide" Target="/ppt/slides/slide4.xml" Id="Rf289745691754715" /><Relationship Type="http://schemas.openxmlformats.org/officeDocument/2006/relationships/slide" Target="/ppt/slides/slide5.xml" Id="R26adbeb55f6c4aa6" /><Relationship Type="http://schemas.openxmlformats.org/officeDocument/2006/relationships/slide" Target="/ppt/slides/slide6.xml" Id="Rfd58fb87404a43a5" /><Relationship Type="http://schemas.openxmlformats.org/officeDocument/2006/relationships/slide" Target="/ppt/slides/slide7.xml" Id="R219e8fedc3154b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28c02202e34a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c49c1627d4bdc" /><Relationship Type="http://schemas.openxmlformats.org/officeDocument/2006/relationships/theme" Target="/ppt/slideMasters/theme/theme1.xml" Id="R81dcfa3629424e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fc49c1627d4b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a5251bb8845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0d9a0f53e4d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994375793040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e21c653db4a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bb40966ff045a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314228f5049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4d72296ec4e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Fossheim Steinsenter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Fossheim Steinsenter AS ble etablert [år] og holder til i Lom.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2 120 146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476 940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533 690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6 874 577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7 329 587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FRØYDIS ELISABETH RAMBO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TORGEIR GARMO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2686 Lom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61211460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936 813 321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Fossheim Steinsenter AS</a:t>
            </a:r>
          </a:p>
        </p:txBody>
      </p:sp>
    </p:spTree>
  </p:cSld>
  <p:clrMapOvr>
    <a:masterClrMapping xmlns:a="http://schemas.openxmlformats.org/drawingml/2006/main"/>
  </p:clrMapOvr>
</p:sld>
</file>