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d2a60d01c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ea84d190c4c05"/>
  </p:sldMasterIdLst>
  <p:sldIdLst>
    <p:sldId xmlns:r="http://schemas.openxmlformats.org/officeDocument/2006/relationships" id="256" r:id="Rda35a321d65d4f5c"/>
    <p:sldId xmlns:r="http://schemas.openxmlformats.org/officeDocument/2006/relationships" id="257" r:id="R05876820e2624695"/>
    <p:sldId xmlns:r="http://schemas.openxmlformats.org/officeDocument/2006/relationships" id="258" r:id="R7c1afee87cc44596"/>
    <p:sldId xmlns:r="http://schemas.openxmlformats.org/officeDocument/2006/relationships" id="259" r:id="Rb5db2fd24efa4f23"/>
    <p:sldId xmlns:r="http://schemas.openxmlformats.org/officeDocument/2006/relationships" id="260" r:id="R9c243aa385f84980"/>
    <p:sldId xmlns:r="http://schemas.openxmlformats.org/officeDocument/2006/relationships" id="261" r:id="R9aa83304e4c24119"/>
    <p:sldId xmlns:r="http://schemas.openxmlformats.org/officeDocument/2006/relationships" id="262" r:id="R98ab08b18865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ea84d190c4c05" /><Relationship Type="http://schemas.openxmlformats.org/officeDocument/2006/relationships/slide" Target="/ppt/slides/slide1.xml" Id="Rda35a321d65d4f5c" /><Relationship Type="http://schemas.openxmlformats.org/officeDocument/2006/relationships/slide" Target="/ppt/slides/slide2.xml" Id="R05876820e2624695" /><Relationship Type="http://schemas.openxmlformats.org/officeDocument/2006/relationships/slide" Target="/ppt/slides/slide3.xml" Id="R7c1afee87cc44596" /><Relationship Type="http://schemas.openxmlformats.org/officeDocument/2006/relationships/slide" Target="/ppt/slides/slide4.xml" Id="Rb5db2fd24efa4f23" /><Relationship Type="http://schemas.openxmlformats.org/officeDocument/2006/relationships/slide" Target="/ppt/slides/slide5.xml" Id="R9c243aa385f84980" /><Relationship Type="http://schemas.openxmlformats.org/officeDocument/2006/relationships/slide" Target="/ppt/slides/slide6.xml" Id="R9aa83304e4c24119" /><Relationship Type="http://schemas.openxmlformats.org/officeDocument/2006/relationships/slide" Target="/ppt/slides/slide7.xml" Id="R98ab08b18865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9c76e2133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229ab384b4fe9" /><Relationship Type="http://schemas.openxmlformats.org/officeDocument/2006/relationships/theme" Target="/ppt/slideMasters/theme/theme1.xml" Id="Rba940f482b12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6229ab384b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2e33c5b31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06b674e52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76e776c4f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f53494e5a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2f6601e72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6cb9ac21446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a846aaaea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3 928 952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6 464 008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14 454 165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936 814 948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