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7dd15fcc9441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82f3a5cde5445f"/>
  </p:sldMasterIdLst>
  <p:sldIdLst>
    <p:sldId xmlns:r="http://schemas.openxmlformats.org/officeDocument/2006/relationships" id="256" r:id="Rfcf67f99d7924994"/>
    <p:sldId xmlns:r="http://schemas.openxmlformats.org/officeDocument/2006/relationships" id="257" r:id="R1c7975cdc44949d1"/>
    <p:sldId xmlns:r="http://schemas.openxmlformats.org/officeDocument/2006/relationships" id="258" r:id="R05b09edcf2e14262"/>
    <p:sldId xmlns:r="http://schemas.openxmlformats.org/officeDocument/2006/relationships" id="259" r:id="R7f59efb1eda94fe6"/>
    <p:sldId xmlns:r="http://schemas.openxmlformats.org/officeDocument/2006/relationships" id="260" r:id="Red837c1059ef4a19"/>
    <p:sldId xmlns:r="http://schemas.openxmlformats.org/officeDocument/2006/relationships" id="261" r:id="R9f24740bb6534f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82f3a5cde5445f" /><Relationship Type="http://schemas.openxmlformats.org/officeDocument/2006/relationships/slide" Target="/ppt/slides/slide1.xml" Id="Rfcf67f99d7924994" /><Relationship Type="http://schemas.openxmlformats.org/officeDocument/2006/relationships/slide" Target="/ppt/slides/slide2.xml" Id="R1c7975cdc44949d1" /><Relationship Type="http://schemas.openxmlformats.org/officeDocument/2006/relationships/slide" Target="/ppt/slides/slide3.xml" Id="R05b09edcf2e14262" /><Relationship Type="http://schemas.openxmlformats.org/officeDocument/2006/relationships/slide" Target="/ppt/slides/slide4.xml" Id="R7f59efb1eda94fe6" /><Relationship Type="http://schemas.openxmlformats.org/officeDocument/2006/relationships/slide" Target="/ppt/slides/slide5.xml" Id="Red837c1059ef4a19" /><Relationship Type="http://schemas.openxmlformats.org/officeDocument/2006/relationships/slide" Target="/ppt/slides/slide6.xml" Id="R9f24740bb6534f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45709110f40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45ad48508489b" /><Relationship Type="http://schemas.openxmlformats.org/officeDocument/2006/relationships/theme" Target="/ppt/slideMasters/theme/theme1.xml" Id="Rdfd2d7d883c643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945ad4850848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d9025d7dc46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e16628d7d43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9df88f0e7947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f67df90d3a42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86df7dd7144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028b814ed48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GUNVOLD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GUNVOLD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MATHIESEN RANDI M RUUD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RUUD KARI JENSINE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RUUD BIRGER ODDVAR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RUUD RANVEIG SYNØVE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936 855 849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GUNVOLD</a:t>
            </a:r>
          </a:p>
        </p:txBody>
      </p:sp>
    </p:spTree>
  </p:cSld>
  <p:clrMapOvr>
    <a:masterClrMapping xmlns:a="http://schemas.openxmlformats.org/drawingml/2006/main"/>
  </p:clrMapOvr>
</p:sld>
</file>