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56c7d3fa0fe4ff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3ecaf91e40a4de9"/>
  </p:sldMasterIdLst>
  <p:sldIdLst>
    <p:sldId xmlns:r="http://schemas.openxmlformats.org/officeDocument/2006/relationships" id="256" r:id="R22fd6122710a49fa"/>
    <p:sldId xmlns:r="http://schemas.openxmlformats.org/officeDocument/2006/relationships" id="257" r:id="Rc266e1a5ac8d402a"/>
    <p:sldId xmlns:r="http://schemas.openxmlformats.org/officeDocument/2006/relationships" id="258" r:id="Ra457261c577847af"/>
    <p:sldId xmlns:r="http://schemas.openxmlformats.org/officeDocument/2006/relationships" id="259" r:id="R39aff83b3de04983"/>
    <p:sldId xmlns:r="http://schemas.openxmlformats.org/officeDocument/2006/relationships" id="260" r:id="Rca3c13d9bd83445b"/>
    <p:sldId xmlns:r="http://schemas.openxmlformats.org/officeDocument/2006/relationships" id="261" r:id="Rbc4e2f1eb9c24ff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3ecaf91e40a4de9" /><Relationship Type="http://schemas.openxmlformats.org/officeDocument/2006/relationships/slide" Target="/ppt/slides/slide1.xml" Id="R22fd6122710a49fa" /><Relationship Type="http://schemas.openxmlformats.org/officeDocument/2006/relationships/slide" Target="/ppt/slides/slide2.xml" Id="Rc266e1a5ac8d402a" /><Relationship Type="http://schemas.openxmlformats.org/officeDocument/2006/relationships/slide" Target="/ppt/slides/slide3.xml" Id="Ra457261c577847af" /><Relationship Type="http://schemas.openxmlformats.org/officeDocument/2006/relationships/slide" Target="/ppt/slides/slide4.xml" Id="R39aff83b3de04983" /><Relationship Type="http://schemas.openxmlformats.org/officeDocument/2006/relationships/slide" Target="/ppt/slides/slide5.xml" Id="Rca3c13d9bd83445b" /><Relationship Type="http://schemas.openxmlformats.org/officeDocument/2006/relationships/slide" Target="/ppt/slides/slide6.xml" Id="Rbc4e2f1eb9c24ff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0fad076a80d4fa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3791726e914407" /><Relationship Type="http://schemas.openxmlformats.org/officeDocument/2006/relationships/theme" Target="/ppt/slideMasters/theme/theme1.xml" Id="Rc5e674d2bbf74d6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83791726e91440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edde90fffa406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f6188273664d7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bc389e523d45c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a2fff53c974c0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6e98671302432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3d5af01a67407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ULLERÅL AUTOSENTER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ULLERÅL AUTOSENTER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ULLERÅL AUTOSENTER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ULLERÅL AUTOSENTER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ULLERÅL AUTOSENTER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ULLERÅL AUTOSENTER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EVJEN ARNE GUNNAR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ULLERÅL AUTOSENTER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936 856 721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ULLERÅL AUTOSENTER AS</a:t>
            </a:r>
          </a:p>
        </p:txBody>
      </p:sp>
    </p:spTree>
  </p:cSld>
  <p:clrMapOvr>
    <a:masterClrMapping xmlns:a="http://schemas.openxmlformats.org/drawingml/2006/main"/>
  </p:clrMapOvr>
</p:sld>
</file>