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534b7c64b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2d6ddb3444c99"/>
  </p:sldMasterIdLst>
  <p:sldIdLst>
    <p:sldId xmlns:r="http://schemas.openxmlformats.org/officeDocument/2006/relationships" id="256" r:id="R3569539f1719414d"/>
    <p:sldId xmlns:r="http://schemas.openxmlformats.org/officeDocument/2006/relationships" id="257" r:id="Rcaa8bf9b1eda4b07"/>
    <p:sldId xmlns:r="http://schemas.openxmlformats.org/officeDocument/2006/relationships" id="258" r:id="R7f4b9568131d4c11"/>
    <p:sldId xmlns:r="http://schemas.openxmlformats.org/officeDocument/2006/relationships" id="259" r:id="R220442eae89a4832"/>
    <p:sldId xmlns:r="http://schemas.openxmlformats.org/officeDocument/2006/relationships" id="260" r:id="R47d7ebf81bc84554"/>
    <p:sldId xmlns:r="http://schemas.openxmlformats.org/officeDocument/2006/relationships" id="261" r:id="R8e21f28290a24d92"/>
    <p:sldId xmlns:r="http://schemas.openxmlformats.org/officeDocument/2006/relationships" id="262" r:id="R8e6c3c93627e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2d6ddb3444c99" /><Relationship Type="http://schemas.openxmlformats.org/officeDocument/2006/relationships/slide" Target="/ppt/slides/slide1.xml" Id="R3569539f1719414d" /><Relationship Type="http://schemas.openxmlformats.org/officeDocument/2006/relationships/slide" Target="/ppt/slides/slide2.xml" Id="Rcaa8bf9b1eda4b07" /><Relationship Type="http://schemas.openxmlformats.org/officeDocument/2006/relationships/slide" Target="/ppt/slides/slide3.xml" Id="R7f4b9568131d4c11" /><Relationship Type="http://schemas.openxmlformats.org/officeDocument/2006/relationships/slide" Target="/ppt/slides/slide4.xml" Id="R220442eae89a4832" /><Relationship Type="http://schemas.openxmlformats.org/officeDocument/2006/relationships/slide" Target="/ppt/slides/slide5.xml" Id="R47d7ebf81bc84554" /><Relationship Type="http://schemas.openxmlformats.org/officeDocument/2006/relationships/slide" Target="/ppt/slides/slide6.xml" Id="R8e21f28290a24d92" /><Relationship Type="http://schemas.openxmlformats.org/officeDocument/2006/relationships/slide" Target="/ppt/slides/slide7.xml" Id="R8e6c3c93627e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b144e75e4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287e67464999" /><Relationship Type="http://schemas.openxmlformats.org/officeDocument/2006/relationships/theme" Target="/ppt/slideMasters/theme/theme1.xml" Id="R46dc707f1902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b287e6746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2d703748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57474c9b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272488e5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339609ce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382a8f37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d796e4fe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759baebe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HEDEMARK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936 886 310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 CAPITAL AS</a:t>
            </a:r>
          </a:p>
        </p:txBody>
      </p:sp>
    </p:spTree>
  </p:cSld>
  <p:clrMapOvr>
    <a:masterClrMapping xmlns:a="http://schemas.openxmlformats.org/drawingml/2006/main"/>
  </p:clrMapOvr>
</p:sld>
</file>