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b94484527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0e714e9f9643f9"/>
  </p:sldMasterIdLst>
  <p:sldIdLst>
    <p:sldId xmlns:r="http://schemas.openxmlformats.org/officeDocument/2006/relationships" id="256" r:id="R01980ca09627414d"/>
    <p:sldId xmlns:r="http://schemas.openxmlformats.org/officeDocument/2006/relationships" id="257" r:id="Rd4b190e486c64927"/>
    <p:sldId xmlns:r="http://schemas.openxmlformats.org/officeDocument/2006/relationships" id="258" r:id="R4f261a6b748844d7"/>
    <p:sldId xmlns:r="http://schemas.openxmlformats.org/officeDocument/2006/relationships" id="259" r:id="R95dc1c043535484d"/>
    <p:sldId xmlns:r="http://schemas.openxmlformats.org/officeDocument/2006/relationships" id="260" r:id="Rf5c0ce942a9d4a1c"/>
    <p:sldId xmlns:r="http://schemas.openxmlformats.org/officeDocument/2006/relationships" id="261" r:id="R5e436713aebe44e5"/>
    <p:sldId xmlns:r="http://schemas.openxmlformats.org/officeDocument/2006/relationships" id="262" r:id="R96bb39e2ae224c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e714e9f9643f9" /><Relationship Type="http://schemas.openxmlformats.org/officeDocument/2006/relationships/slide" Target="/ppt/slides/slide1.xml" Id="R01980ca09627414d" /><Relationship Type="http://schemas.openxmlformats.org/officeDocument/2006/relationships/slide" Target="/ppt/slides/slide2.xml" Id="Rd4b190e486c64927" /><Relationship Type="http://schemas.openxmlformats.org/officeDocument/2006/relationships/slide" Target="/ppt/slides/slide3.xml" Id="R4f261a6b748844d7" /><Relationship Type="http://schemas.openxmlformats.org/officeDocument/2006/relationships/slide" Target="/ppt/slides/slide4.xml" Id="R95dc1c043535484d" /><Relationship Type="http://schemas.openxmlformats.org/officeDocument/2006/relationships/slide" Target="/ppt/slides/slide5.xml" Id="Rf5c0ce942a9d4a1c" /><Relationship Type="http://schemas.openxmlformats.org/officeDocument/2006/relationships/slide" Target="/ppt/slides/slide6.xml" Id="R5e436713aebe44e5" /><Relationship Type="http://schemas.openxmlformats.org/officeDocument/2006/relationships/slide" Target="/ppt/slides/slide7.xml" Id="R96bb39e2ae224c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6913dd859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b3966cb44dba" /><Relationship Type="http://schemas.openxmlformats.org/officeDocument/2006/relationships/theme" Target="/ppt/slideMasters/theme/theme1.xml" Id="R5abdf5da6d2347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2b3966cb44d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396e6746b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7d8d37d0e41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db2d7de4f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799589da3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0c02d636f43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3d0c3c85b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892d8e5a45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1 066 897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−1 401 511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75 722 617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83 276 646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2.etg., Bjørnsons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936 889 611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MANAGEMENT AS</a:t>
            </a:r>
          </a:p>
        </p:txBody>
      </p:sp>
    </p:spTree>
  </p:cSld>
  <p:clrMapOvr>
    <a:masterClrMapping xmlns:a="http://schemas.openxmlformats.org/drawingml/2006/main"/>
  </p:clrMapOvr>
</p:sld>
</file>