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3b0d5df0a648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c3d89b7ab44359"/>
  </p:sldMasterIdLst>
  <p:sldIdLst>
    <p:sldId xmlns:r="http://schemas.openxmlformats.org/officeDocument/2006/relationships" id="256" r:id="Re024af3891e24836"/>
    <p:sldId xmlns:r="http://schemas.openxmlformats.org/officeDocument/2006/relationships" id="257" r:id="Rbf16edf4f9654ced"/>
    <p:sldId xmlns:r="http://schemas.openxmlformats.org/officeDocument/2006/relationships" id="258" r:id="Rdea5c68d585a49ea"/>
    <p:sldId xmlns:r="http://schemas.openxmlformats.org/officeDocument/2006/relationships" id="259" r:id="Rd1c332d093704dea"/>
    <p:sldId xmlns:r="http://schemas.openxmlformats.org/officeDocument/2006/relationships" id="260" r:id="Re16419223aa040ed"/>
    <p:sldId xmlns:r="http://schemas.openxmlformats.org/officeDocument/2006/relationships" id="261" r:id="R0c18d3200abf47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3d89b7ab44359" /><Relationship Type="http://schemas.openxmlformats.org/officeDocument/2006/relationships/slide" Target="/ppt/slides/slide1.xml" Id="Re024af3891e24836" /><Relationship Type="http://schemas.openxmlformats.org/officeDocument/2006/relationships/slide" Target="/ppt/slides/slide2.xml" Id="Rbf16edf4f9654ced" /><Relationship Type="http://schemas.openxmlformats.org/officeDocument/2006/relationships/slide" Target="/ppt/slides/slide3.xml" Id="Rdea5c68d585a49ea" /><Relationship Type="http://schemas.openxmlformats.org/officeDocument/2006/relationships/slide" Target="/ppt/slides/slide4.xml" Id="Rd1c332d093704dea" /><Relationship Type="http://schemas.openxmlformats.org/officeDocument/2006/relationships/slide" Target="/ppt/slides/slide5.xml" Id="Re16419223aa040ed" /><Relationship Type="http://schemas.openxmlformats.org/officeDocument/2006/relationships/slide" Target="/ppt/slides/slide6.xml" Id="R0c18d3200abf47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1b4ab959c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bd811bfc34b2f" /><Relationship Type="http://schemas.openxmlformats.org/officeDocument/2006/relationships/theme" Target="/ppt/slideMasters/theme/theme1.xml" Id="R637374e77703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fbd811bfc3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874b7f65f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40f1804f0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aaed59eed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18637313c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e5e01b9bd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b03ad0f58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NORDNORSK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89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firmapost@nordnorskrevisjon.no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www.nordnorskrevisjon.no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936 929 443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