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a956f8c6d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7ffc844a8647c2"/>
  </p:sldMasterIdLst>
  <p:sldIdLst>
    <p:sldId xmlns:r="http://schemas.openxmlformats.org/officeDocument/2006/relationships" id="256" r:id="Re6ae34a15e8d4bd1"/>
    <p:sldId xmlns:r="http://schemas.openxmlformats.org/officeDocument/2006/relationships" id="257" r:id="R6db3cc01102b41ea"/>
    <p:sldId xmlns:r="http://schemas.openxmlformats.org/officeDocument/2006/relationships" id="258" r:id="R1cff5ea2b5f7490d"/>
    <p:sldId xmlns:r="http://schemas.openxmlformats.org/officeDocument/2006/relationships" id="259" r:id="R3b4168c1fadb48c3"/>
    <p:sldId xmlns:r="http://schemas.openxmlformats.org/officeDocument/2006/relationships" id="260" r:id="R1530cd4b84164614"/>
    <p:sldId xmlns:r="http://schemas.openxmlformats.org/officeDocument/2006/relationships" id="261" r:id="R21d09502cc2f435a"/>
    <p:sldId xmlns:r="http://schemas.openxmlformats.org/officeDocument/2006/relationships" id="262" r:id="R2d105d1c3937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ffc844a8647c2" /><Relationship Type="http://schemas.openxmlformats.org/officeDocument/2006/relationships/slide" Target="/ppt/slides/slide1.xml" Id="Re6ae34a15e8d4bd1" /><Relationship Type="http://schemas.openxmlformats.org/officeDocument/2006/relationships/slide" Target="/ppt/slides/slide2.xml" Id="R6db3cc01102b41ea" /><Relationship Type="http://schemas.openxmlformats.org/officeDocument/2006/relationships/slide" Target="/ppt/slides/slide3.xml" Id="R1cff5ea2b5f7490d" /><Relationship Type="http://schemas.openxmlformats.org/officeDocument/2006/relationships/slide" Target="/ppt/slides/slide4.xml" Id="R3b4168c1fadb48c3" /><Relationship Type="http://schemas.openxmlformats.org/officeDocument/2006/relationships/slide" Target="/ppt/slides/slide5.xml" Id="R1530cd4b84164614" /><Relationship Type="http://schemas.openxmlformats.org/officeDocument/2006/relationships/slide" Target="/ppt/slides/slide6.xml" Id="R21d09502cc2f435a" /><Relationship Type="http://schemas.openxmlformats.org/officeDocument/2006/relationships/slide" Target="/ppt/slides/slide7.xml" Id="R2d105d1c3937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816d95773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ccd79d76a4c1b" /><Relationship Type="http://schemas.openxmlformats.org/officeDocument/2006/relationships/theme" Target="/ppt/slideMasters/theme/theme1.xml" Id="R9d916c11ae2e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ccd79d76a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12afe130d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d678d9bc4e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79f8eaa6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32d676a4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02049301e47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e6d03caa34c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93c01b9b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NORDNORSK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NORDNORSK REVISJON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29 183 631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3 145 824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14 969 388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89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www.nordnorskrevisjon.no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936 929 443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NORDNORSK REVISJON AS</a:t>
            </a:r>
          </a:p>
        </p:txBody>
      </p:sp>
    </p:spTree>
  </p:cSld>
  <p:clrMapOvr>
    <a:masterClrMapping xmlns:a="http://schemas.openxmlformats.org/drawingml/2006/main"/>
  </p:clrMapOvr>
</p:sld>
</file>