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984d9c989c44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ccf33cd2b743a9"/>
  </p:sldMasterIdLst>
  <p:sldIdLst>
    <p:sldId xmlns:r="http://schemas.openxmlformats.org/officeDocument/2006/relationships" id="256" r:id="R274e4bedb71d4cdf"/>
    <p:sldId xmlns:r="http://schemas.openxmlformats.org/officeDocument/2006/relationships" id="257" r:id="Rd1fd316db62842dc"/>
    <p:sldId xmlns:r="http://schemas.openxmlformats.org/officeDocument/2006/relationships" id="258" r:id="R3bcbda8338de4a71"/>
    <p:sldId xmlns:r="http://schemas.openxmlformats.org/officeDocument/2006/relationships" id="259" r:id="R90d2fe7173194350"/>
    <p:sldId xmlns:r="http://schemas.openxmlformats.org/officeDocument/2006/relationships" id="260" r:id="Ra3af1c1fb8f24081"/>
    <p:sldId xmlns:r="http://schemas.openxmlformats.org/officeDocument/2006/relationships" id="261" r:id="R9102227d626c4ebb"/>
    <p:sldId xmlns:r="http://schemas.openxmlformats.org/officeDocument/2006/relationships" id="262" r:id="Rcee923d6deb64a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ccf33cd2b743a9" /><Relationship Type="http://schemas.openxmlformats.org/officeDocument/2006/relationships/slide" Target="/ppt/slides/slide1.xml" Id="R274e4bedb71d4cdf" /><Relationship Type="http://schemas.openxmlformats.org/officeDocument/2006/relationships/slide" Target="/ppt/slides/slide2.xml" Id="Rd1fd316db62842dc" /><Relationship Type="http://schemas.openxmlformats.org/officeDocument/2006/relationships/slide" Target="/ppt/slides/slide3.xml" Id="R3bcbda8338de4a71" /><Relationship Type="http://schemas.openxmlformats.org/officeDocument/2006/relationships/slide" Target="/ppt/slides/slide4.xml" Id="R90d2fe7173194350" /><Relationship Type="http://schemas.openxmlformats.org/officeDocument/2006/relationships/slide" Target="/ppt/slides/slide5.xml" Id="Ra3af1c1fb8f24081" /><Relationship Type="http://schemas.openxmlformats.org/officeDocument/2006/relationships/slide" Target="/ppt/slides/slide6.xml" Id="R9102227d626c4ebb" /><Relationship Type="http://schemas.openxmlformats.org/officeDocument/2006/relationships/slide" Target="/ppt/slides/slide7.xml" Id="Rcee923d6deb64a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7ffe0c6b34b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5deec7d364c7d" /><Relationship Type="http://schemas.openxmlformats.org/officeDocument/2006/relationships/theme" Target="/ppt/slideMasters/theme/theme1.xml" Id="R6dc150ad5fc544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f5deec7d364c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8ebbd729547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5833f431042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80520e1374f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674da92cf4a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f4decdd0447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6531ae2e74e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9335e9e8744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KIRKEGATA 23A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KIRKEGATA 23A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23A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KIRKEGATA 23A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KIRKEGATA 23A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KIRKEGATA 23A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KIRKEGATA 23A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TOFTE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KIRKEGATA 23A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Urds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936 951 945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KIRKEGATA 23A AS</a:t>
            </a:r>
          </a:p>
        </p:txBody>
      </p:sp>
    </p:spTree>
  </p:cSld>
  <p:clrMapOvr>
    <a:masterClrMapping xmlns:a="http://schemas.openxmlformats.org/drawingml/2006/main"/>
  </p:clrMapOvr>
</p:sld>
</file>