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809a97beb41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68da3bb72c4dec"/>
  </p:sldMasterIdLst>
  <p:sldIdLst>
    <p:sldId xmlns:r="http://schemas.openxmlformats.org/officeDocument/2006/relationships" id="256" r:id="R338943c3918e455e"/>
    <p:sldId xmlns:r="http://schemas.openxmlformats.org/officeDocument/2006/relationships" id="257" r:id="R6f6af3b1d31d489d"/>
    <p:sldId xmlns:r="http://schemas.openxmlformats.org/officeDocument/2006/relationships" id="258" r:id="R6600f0a726044741"/>
    <p:sldId xmlns:r="http://schemas.openxmlformats.org/officeDocument/2006/relationships" id="259" r:id="Re3efde5383224c78"/>
    <p:sldId xmlns:r="http://schemas.openxmlformats.org/officeDocument/2006/relationships" id="260" r:id="R7234b5c34339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8da3bb72c4dec" /><Relationship Type="http://schemas.openxmlformats.org/officeDocument/2006/relationships/slide" Target="/ppt/slides/slide1.xml" Id="R338943c3918e455e" /><Relationship Type="http://schemas.openxmlformats.org/officeDocument/2006/relationships/slide" Target="/ppt/slides/slide2.xml" Id="R6f6af3b1d31d489d" /><Relationship Type="http://schemas.openxmlformats.org/officeDocument/2006/relationships/slide" Target="/ppt/slides/slide3.xml" Id="R6600f0a726044741" /><Relationship Type="http://schemas.openxmlformats.org/officeDocument/2006/relationships/slide" Target="/ppt/slides/slide4.xml" Id="Re3efde5383224c78" /><Relationship Type="http://schemas.openxmlformats.org/officeDocument/2006/relationships/slide" Target="/ppt/slides/slide5.xml" Id="R7234b5c34339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f754799ef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03dc5e654432" /><Relationship Type="http://schemas.openxmlformats.org/officeDocument/2006/relationships/theme" Target="/ppt/slideMasters/theme/theme1.xml" Id="Ref2a4c6d3a47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603dc5e65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75509c3fd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442ecbc6b4e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403024f244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eba11370a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c156bdc8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BJORLAND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BJORLAND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BJORLAND ble etablert [år] og holder til i Hovsherad.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BJORLAND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BJORLAND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BJORLAND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Kjørmoveien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4462 Hovsherad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936 999 913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BJORLAND</a:t>
            </a:r>
          </a:p>
        </p:txBody>
      </p:sp>
    </p:spTree>
  </p:cSld>
  <p:clrMapOvr>
    <a:masterClrMapping xmlns:a="http://schemas.openxmlformats.org/drawingml/2006/main"/>
  </p:clrMapOvr>
</p:sld>
</file>