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b2138f661e842c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940eb8cad984891"/>
  </p:sldMasterIdLst>
  <p:sldIdLst>
    <p:sldId xmlns:r="http://schemas.openxmlformats.org/officeDocument/2006/relationships" id="256" r:id="R2edf6fdadefc48d6"/>
    <p:sldId xmlns:r="http://schemas.openxmlformats.org/officeDocument/2006/relationships" id="257" r:id="Rd13178eec3cc49e8"/>
    <p:sldId xmlns:r="http://schemas.openxmlformats.org/officeDocument/2006/relationships" id="258" r:id="Radc94830a50f40ef"/>
    <p:sldId xmlns:r="http://schemas.openxmlformats.org/officeDocument/2006/relationships" id="259" r:id="R853e4cd35e754de7"/>
    <p:sldId xmlns:r="http://schemas.openxmlformats.org/officeDocument/2006/relationships" id="260" r:id="Ra972ba4e503e4cb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40eb8cad984891" /><Relationship Type="http://schemas.openxmlformats.org/officeDocument/2006/relationships/slide" Target="/ppt/slides/slide1.xml" Id="R2edf6fdadefc48d6" /><Relationship Type="http://schemas.openxmlformats.org/officeDocument/2006/relationships/slide" Target="/ppt/slides/slide2.xml" Id="Rd13178eec3cc49e8" /><Relationship Type="http://schemas.openxmlformats.org/officeDocument/2006/relationships/slide" Target="/ppt/slides/slide3.xml" Id="Radc94830a50f40ef" /><Relationship Type="http://schemas.openxmlformats.org/officeDocument/2006/relationships/slide" Target="/ppt/slides/slide4.xml" Id="R853e4cd35e754de7" /><Relationship Type="http://schemas.openxmlformats.org/officeDocument/2006/relationships/slide" Target="/ppt/slides/slide5.xml" Id="Ra972ba4e503e4cb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a4c0c9707b400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208163b3e6408b" /><Relationship Type="http://schemas.openxmlformats.org/officeDocument/2006/relationships/theme" Target="/ppt/slideMasters/theme/theme1.xml" Id="Rb0e6d450e11e4d3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d208163b3e6408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1b92cba256466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f5f0ce09874e5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538be8c40843b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99bdd68b1b4b3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7ab5074933463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BJØRN JOHNNY ROBERTSEN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JOHNNY ROBERTSEN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JOHNNY ROBERTSEN AS ble etablert [år] og holder til i Vardø.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JOHNNY ROBERTSEN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JOHNNY ROBERTSEN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JOHNNY ROBERTSEN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Rømoveien 41B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9950 Vardø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937 022 921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JOHNNY ROBERTSEN AS</a:t>
            </a:r>
          </a:p>
        </p:txBody>
      </p:sp>
    </p:spTree>
  </p:cSld>
  <p:clrMapOvr>
    <a:masterClrMapping xmlns:a="http://schemas.openxmlformats.org/drawingml/2006/main"/>
  </p:clrMapOvr>
</p:sld>
</file>