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ecdaad95da741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f4e603b6a04430"/>
  </p:sldMasterIdLst>
  <p:sldIdLst>
    <p:sldId xmlns:r="http://schemas.openxmlformats.org/officeDocument/2006/relationships" id="256" r:id="R237e482bd0944413"/>
    <p:sldId xmlns:r="http://schemas.openxmlformats.org/officeDocument/2006/relationships" id="257" r:id="Re40b27f2bc114be2"/>
    <p:sldId xmlns:r="http://schemas.openxmlformats.org/officeDocument/2006/relationships" id="258" r:id="R44783e27525341da"/>
    <p:sldId xmlns:r="http://schemas.openxmlformats.org/officeDocument/2006/relationships" id="259" r:id="Rabcb5fa6ef284401"/>
    <p:sldId xmlns:r="http://schemas.openxmlformats.org/officeDocument/2006/relationships" id="260" r:id="Rf13e7ba2632e47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f4e603b6a04430" /><Relationship Type="http://schemas.openxmlformats.org/officeDocument/2006/relationships/slide" Target="/ppt/slides/slide1.xml" Id="R237e482bd0944413" /><Relationship Type="http://schemas.openxmlformats.org/officeDocument/2006/relationships/slide" Target="/ppt/slides/slide2.xml" Id="Re40b27f2bc114be2" /><Relationship Type="http://schemas.openxmlformats.org/officeDocument/2006/relationships/slide" Target="/ppt/slides/slide3.xml" Id="R44783e27525341da" /><Relationship Type="http://schemas.openxmlformats.org/officeDocument/2006/relationships/slide" Target="/ppt/slides/slide4.xml" Id="Rabcb5fa6ef284401" /><Relationship Type="http://schemas.openxmlformats.org/officeDocument/2006/relationships/slide" Target="/ppt/slides/slide5.xml" Id="Rf13e7ba2632e47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7b4cf15a6740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8905bb83444b9" /><Relationship Type="http://schemas.openxmlformats.org/officeDocument/2006/relationships/theme" Target="/ppt/slideMasters/theme/theme1.xml" Id="R6ff4e69695ca44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18905bb83444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1284b03cdf4cb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9d2e5ebec408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7c1706019423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9bcc1d64784e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4ff5cfa64045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BEKKEVOLD SJÅFØRTJENESTER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BEKKEVOLD SJÅFØRTJENESTER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BEKKEVOLD SJÅFØRTJENESTER ble etablert [år] og holder til i Løten.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BEKKEVOLD SJÅFØRTJENESTER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BEKKEVOLD SJÅFØRTJENESTER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BEKKEVOLD SJÅFØRTJENESTER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Rylivegen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2340 Løten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937 049 331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BEKKEVOLD SJÅFØRTJENESTER</a:t>
            </a:r>
          </a:p>
        </p:txBody>
      </p:sp>
    </p:spTree>
  </p:cSld>
  <p:clrMapOvr>
    <a:masterClrMapping xmlns:a="http://schemas.openxmlformats.org/drawingml/2006/main"/>
  </p:clrMapOvr>
</p:sld>
</file>