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339b8d620547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9682ea4ec141f5"/>
  </p:sldMasterIdLst>
  <p:sldIdLst>
    <p:sldId xmlns:r="http://schemas.openxmlformats.org/officeDocument/2006/relationships" id="256" r:id="R73a19046f69b4106"/>
    <p:sldId xmlns:r="http://schemas.openxmlformats.org/officeDocument/2006/relationships" id="257" r:id="Rb38a269ae1964018"/>
    <p:sldId xmlns:r="http://schemas.openxmlformats.org/officeDocument/2006/relationships" id="258" r:id="R09608c449a324599"/>
    <p:sldId xmlns:r="http://schemas.openxmlformats.org/officeDocument/2006/relationships" id="259" r:id="R8db34fb3d4bc49bf"/>
    <p:sldId xmlns:r="http://schemas.openxmlformats.org/officeDocument/2006/relationships" id="260" r:id="R680bee76af7b4291"/>
    <p:sldId xmlns:r="http://schemas.openxmlformats.org/officeDocument/2006/relationships" id="261" r:id="R37cf096fdf1a4d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682ea4ec141f5" /><Relationship Type="http://schemas.openxmlformats.org/officeDocument/2006/relationships/slide" Target="/ppt/slides/slide1.xml" Id="R73a19046f69b4106" /><Relationship Type="http://schemas.openxmlformats.org/officeDocument/2006/relationships/slide" Target="/ppt/slides/slide2.xml" Id="Rb38a269ae1964018" /><Relationship Type="http://schemas.openxmlformats.org/officeDocument/2006/relationships/slide" Target="/ppt/slides/slide3.xml" Id="R09608c449a324599" /><Relationship Type="http://schemas.openxmlformats.org/officeDocument/2006/relationships/slide" Target="/ppt/slides/slide4.xml" Id="R8db34fb3d4bc49bf" /><Relationship Type="http://schemas.openxmlformats.org/officeDocument/2006/relationships/slide" Target="/ppt/slides/slide5.xml" Id="R680bee76af7b4291" /><Relationship Type="http://schemas.openxmlformats.org/officeDocument/2006/relationships/slide" Target="/ppt/slides/slide6.xml" Id="R37cf096fdf1a4d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56d83432f141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6ec9333934584" /><Relationship Type="http://schemas.openxmlformats.org/officeDocument/2006/relationships/theme" Target="/ppt/slideMasters/theme/theme1.xml" Id="R41100f00012948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f6ec93339345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f0823c60449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3293266a94e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0c83d6d064b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a9cba623b45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cc19039de41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9eaa83e0c41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OBOS BBL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BBL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OBOS BBL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BBL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BBL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BBL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2 317 000 000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−882 000 000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23 660 000 000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34 599 000 000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BBL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86 55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obos@obos.no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www.obos.no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937 052 766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BBL</a:t>
            </a:r>
          </a:p>
        </p:txBody>
      </p:sp>
    </p:spTree>
  </p:cSld>
  <p:clrMapOvr>
    <a:masterClrMapping xmlns:a="http://schemas.openxmlformats.org/drawingml/2006/main"/>
  </p:clrMapOvr>
</p:sld>
</file>