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0f5447ff64b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ff03079a04ebe"/>
  </p:sldMasterIdLst>
  <p:sldIdLst>
    <p:sldId xmlns:r="http://schemas.openxmlformats.org/officeDocument/2006/relationships" id="256" r:id="Raff40e04ad7245bb"/>
    <p:sldId xmlns:r="http://schemas.openxmlformats.org/officeDocument/2006/relationships" id="257" r:id="R3b592c24db8a492e"/>
    <p:sldId xmlns:r="http://schemas.openxmlformats.org/officeDocument/2006/relationships" id="258" r:id="Ra13d0fdb8df04575"/>
    <p:sldId xmlns:r="http://schemas.openxmlformats.org/officeDocument/2006/relationships" id="259" r:id="R70f40f2e60f2492b"/>
    <p:sldId xmlns:r="http://schemas.openxmlformats.org/officeDocument/2006/relationships" id="260" r:id="Re8f3caa2ba25462e"/>
    <p:sldId xmlns:r="http://schemas.openxmlformats.org/officeDocument/2006/relationships" id="261" r:id="R629cddd20b584730"/>
    <p:sldId xmlns:r="http://schemas.openxmlformats.org/officeDocument/2006/relationships" id="262" r:id="R93f3fa5a6acf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ff03079a04ebe" /><Relationship Type="http://schemas.openxmlformats.org/officeDocument/2006/relationships/slide" Target="/ppt/slides/slide1.xml" Id="Raff40e04ad7245bb" /><Relationship Type="http://schemas.openxmlformats.org/officeDocument/2006/relationships/slide" Target="/ppt/slides/slide2.xml" Id="R3b592c24db8a492e" /><Relationship Type="http://schemas.openxmlformats.org/officeDocument/2006/relationships/slide" Target="/ppt/slides/slide3.xml" Id="Ra13d0fdb8df04575" /><Relationship Type="http://schemas.openxmlformats.org/officeDocument/2006/relationships/slide" Target="/ppt/slides/slide4.xml" Id="R70f40f2e60f2492b" /><Relationship Type="http://schemas.openxmlformats.org/officeDocument/2006/relationships/slide" Target="/ppt/slides/slide5.xml" Id="Re8f3caa2ba25462e" /><Relationship Type="http://schemas.openxmlformats.org/officeDocument/2006/relationships/slide" Target="/ppt/slides/slide6.xml" Id="R629cddd20b584730" /><Relationship Type="http://schemas.openxmlformats.org/officeDocument/2006/relationships/slide" Target="/ppt/slides/slide7.xml" Id="R93f3fa5a6acf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d654956c2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b4a71c17b4b8b" /><Relationship Type="http://schemas.openxmlformats.org/officeDocument/2006/relationships/theme" Target="/ppt/slideMasters/theme/theme1.xml" Id="R807522587394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b4a71c17b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0151832ae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bfb749fea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20b9b7a96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53228fc1542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56a74a9f5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ee698102b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4ea51516a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−7 855 252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78 936 827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1 021 548 451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1 251 782 507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JENSSEN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JENSSEN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937 070 721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