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d1ff068c0e40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95d2e42a24d7f"/>
  </p:sldMasterIdLst>
  <p:sldIdLst>
    <p:sldId xmlns:r="http://schemas.openxmlformats.org/officeDocument/2006/relationships" id="256" r:id="R8d79c17f65e34e44"/>
    <p:sldId xmlns:r="http://schemas.openxmlformats.org/officeDocument/2006/relationships" id="257" r:id="Rc65fadb09b0c4e8c"/>
    <p:sldId xmlns:r="http://schemas.openxmlformats.org/officeDocument/2006/relationships" id="258" r:id="Ra55971540c6d4063"/>
    <p:sldId xmlns:r="http://schemas.openxmlformats.org/officeDocument/2006/relationships" id="259" r:id="R299dcfa7f7ee46f0"/>
    <p:sldId xmlns:r="http://schemas.openxmlformats.org/officeDocument/2006/relationships" id="260" r:id="R0574363c9f37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95d2e42a24d7f" /><Relationship Type="http://schemas.openxmlformats.org/officeDocument/2006/relationships/slide" Target="/ppt/slides/slide1.xml" Id="R8d79c17f65e34e44" /><Relationship Type="http://schemas.openxmlformats.org/officeDocument/2006/relationships/slide" Target="/ppt/slides/slide2.xml" Id="Rc65fadb09b0c4e8c" /><Relationship Type="http://schemas.openxmlformats.org/officeDocument/2006/relationships/slide" Target="/ppt/slides/slide3.xml" Id="Ra55971540c6d4063" /><Relationship Type="http://schemas.openxmlformats.org/officeDocument/2006/relationships/slide" Target="/ppt/slides/slide4.xml" Id="R299dcfa7f7ee46f0" /><Relationship Type="http://schemas.openxmlformats.org/officeDocument/2006/relationships/slide" Target="/ppt/slides/slide5.xml" Id="R0574363c9f37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3353b3cc2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019272afd40ac" /><Relationship Type="http://schemas.openxmlformats.org/officeDocument/2006/relationships/theme" Target="/ppt/slideMasters/theme/theme1.xml" Id="Rcfd02dc0a587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a019272afd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d7c2b0227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3a6b596514e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e29322519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28e7e15644b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11a5e90b2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 ANDREAS LIE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ANDREAS LIE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ANDREAS LIE ble etablert [år] og holder til i Vrådal.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ANDREAS LIE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ANDREAS LIE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ANDREAS LIE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3853 Vrådal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937 074 921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ANDREAS LIE</a:t>
            </a:r>
          </a:p>
        </p:txBody>
      </p:sp>
    </p:spTree>
  </p:cSld>
  <p:clrMapOvr>
    <a:masterClrMapping xmlns:a="http://schemas.openxmlformats.org/drawingml/2006/main"/>
  </p:clrMapOvr>
</p:sld>
</file>