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982c856f92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90d2320c0415c"/>
  </p:sldMasterIdLst>
  <p:sldIdLst>
    <p:sldId xmlns:r="http://schemas.openxmlformats.org/officeDocument/2006/relationships" id="256" r:id="R47a3981d8a1e435d"/>
    <p:sldId xmlns:r="http://schemas.openxmlformats.org/officeDocument/2006/relationships" id="257" r:id="Rd6c12abed42b46d4"/>
    <p:sldId xmlns:r="http://schemas.openxmlformats.org/officeDocument/2006/relationships" id="258" r:id="R5419ed4fcbaa44cc"/>
    <p:sldId xmlns:r="http://schemas.openxmlformats.org/officeDocument/2006/relationships" id="259" r:id="R488f687b9dac41f1"/>
    <p:sldId xmlns:r="http://schemas.openxmlformats.org/officeDocument/2006/relationships" id="260" r:id="R497fb8a5c30f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90d2320c0415c" /><Relationship Type="http://schemas.openxmlformats.org/officeDocument/2006/relationships/slide" Target="/ppt/slides/slide1.xml" Id="R47a3981d8a1e435d" /><Relationship Type="http://schemas.openxmlformats.org/officeDocument/2006/relationships/slide" Target="/ppt/slides/slide2.xml" Id="Rd6c12abed42b46d4" /><Relationship Type="http://schemas.openxmlformats.org/officeDocument/2006/relationships/slide" Target="/ppt/slides/slide3.xml" Id="R5419ed4fcbaa44cc" /><Relationship Type="http://schemas.openxmlformats.org/officeDocument/2006/relationships/slide" Target="/ppt/slides/slide4.xml" Id="R488f687b9dac41f1" /><Relationship Type="http://schemas.openxmlformats.org/officeDocument/2006/relationships/slide" Target="/ppt/slides/slide5.xml" Id="R497fb8a5c30f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14d735b0c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0d8ed45a944bd" /><Relationship Type="http://schemas.openxmlformats.org/officeDocument/2006/relationships/theme" Target="/ppt/slideMasters/theme/theme1.xml" Id="R03ab131b9391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0d8ed45a9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32942720f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5aa716b0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09281436e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335884bd5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153cbbe21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 REGNSKAP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937 111 126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REGNSKAP AS</a:t>
            </a:r>
          </a:p>
        </p:txBody>
      </p:sp>
    </p:spTree>
  </p:cSld>
  <p:clrMapOvr>
    <a:masterClrMapping xmlns:a="http://schemas.openxmlformats.org/drawingml/2006/main"/>
  </p:clrMapOvr>
</p:sld>
</file>