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277ea7f843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8bbe71bcc41c9"/>
  </p:sldMasterIdLst>
  <p:sldIdLst>
    <p:sldId xmlns:r="http://schemas.openxmlformats.org/officeDocument/2006/relationships" id="256" r:id="Rfc593e92ca494136"/>
    <p:sldId xmlns:r="http://schemas.openxmlformats.org/officeDocument/2006/relationships" id="257" r:id="R04b7906d3d8a49e7"/>
    <p:sldId xmlns:r="http://schemas.openxmlformats.org/officeDocument/2006/relationships" id="258" r:id="Re9b5820693e84064"/>
    <p:sldId xmlns:r="http://schemas.openxmlformats.org/officeDocument/2006/relationships" id="259" r:id="R0fbe16eaa46b4ef7"/>
    <p:sldId xmlns:r="http://schemas.openxmlformats.org/officeDocument/2006/relationships" id="260" r:id="Rc4d7f2bbf68641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8bbe71bcc41c9" /><Relationship Type="http://schemas.openxmlformats.org/officeDocument/2006/relationships/slide" Target="/ppt/slides/slide1.xml" Id="Rfc593e92ca494136" /><Relationship Type="http://schemas.openxmlformats.org/officeDocument/2006/relationships/slide" Target="/ppt/slides/slide2.xml" Id="R04b7906d3d8a49e7" /><Relationship Type="http://schemas.openxmlformats.org/officeDocument/2006/relationships/slide" Target="/ppt/slides/slide3.xml" Id="Re9b5820693e84064" /><Relationship Type="http://schemas.openxmlformats.org/officeDocument/2006/relationships/slide" Target="/ppt/slides/slide4.xml" Id="R0fbe16eaa46b4ef7" /><Relationship Type="http://schemas.openxmlformats.org/officeDocument/2006/relationships/slide" Target="/ppt/slides/slide5.xml" Id="Rc4d7f2bbf68641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19214273d40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b5ae323f147ca" /><Relationship Type="http://schemas.openxmlformats.org/officeDocument/2006/relationships/theme" Target="/ppt/slideMasters/theme/theme1.xml" Id="R3ac9bf1b973247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8b5ae323f147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eb0430e3d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b09bb97f9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6872366a5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ea93933e44b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1587f7af7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 MASKIN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937 158 416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 AS</a:t>
            </a:r>
          </a:p>
        </p:txBody>
      </p:sp>
    </p:spTree>
  </p:cSld>
  <p:clrMapOvr>
    <a:masterClrMapping xmlns:a="http://schemas.openxmlformats.org/drawingml/2006/main"/>
  </p:clrMapOvr>
</p:sld>
</file>