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c0e93a336b40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d229632b3549f7"/>
  </p:sldMasterIdLst>
  <p:sldIdLst>
    <p:sldId xmlns:r="http://schemas.openxmlformats.org/officeDocument/2006/relationships" id="256" r:id="Rdaf1d5b9a18f46a1"/>
    <p:sldId xmlns:r="http://schemas.openxmlformats.org/officeDocument/2006/relationships" id="257" r:id="Rbf5f1d3ebb3f4909"/>
    <p:sldId xmlns:r="http://schemas.openxmlformats.org/officeDocument/2006/relationships" id="258" r:id="Rfd75b388099d4fd1"/>
    <p:sldId xmlns:r="http://schemas.openxmlformats.org/officeDocument/2006/relationships" id="259" r:id="R63e8e16aab6c4d6b"/>
    <p:sldId xmlns:r="http://schemas.openxmlformats.org/officeDocument/2006/relationships" id="260" r:id="Rd3cb343a43fb4b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d229632b3549f7" /><Relationship Type="http://schemas.openxmlformats.org/officeDocument/2006/relationships/slide" Target="/ppt/slides/slide1.xml" Id="Rdaf1d5b9a18f46a1" /><Relationship Type="http://schemas.openxmlformats.org/officeDocument/2006/relationships/slide" Target="/ppt/slides/slide2.xml" Id="Rbf5f1d3ebb3f4909" /><Relationship Type="http://schemas.openxmlformats.org/officeDocument/2006/relationships/slide" Target="/ppt/slides/slide3.xml" Id="Rfd75b388099d4fd1" /><Relationship Type="http://schemas.openxmlformats.org/officeDocument/2006/relationships/slide" Target="/ppt/slides/slide4.xml" Id="R63e8e16aab6c4d6b" /><Relationship Type="http://schemas.openxmlformats.org/officeDocument/2006/relationships/slide" Target="/ppt/slides/slide5.xml" Id="Rd3cb343a43fb4b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f9c21eae0c46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aa4e74a814336" /><Relationship Type="http://schemas.openxmlformats.org/officeDocument/2006/relationships/theme" Target="/ppt/slideMasters/theme/theme1.xml" Id="R010da7d849ca44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baa4e74a8143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585987cbe4f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04b618a614e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7e726ada844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0371205a842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b833d096e4d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BYGGEKLOSSEN GRUNERLØKKA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BYGGEKLOSSEN GRUNERLØKKA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BYGGEKLOSSEN GRUNERLØKKA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BYGGEKLOSSEN GRUNERLØKKA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BYGGEKLOSSEN GRUNERLØKKA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BYGGEKLOSSEN GRUNERLØKKA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937 191 693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BYGGEKLOSSEN GRUNERLØKKA AS</a:t>
            </a:r>
          </a:p>
        </p:txBody>
      </p:sp>
    </p:spTree>
  </p:cSld>
  <p:clrMapOvr>
    <a:masterClrMapping xmlns:a="http://schemas.openxmlformats.org/drawingml/2006/main"/>
  </p:clrMapOvr>
</p:sld>
</file>