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9a6da20b1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2d8e838ea4343"/>
  </p:sldMasterIdLst>
  <p:sldIdLst>
    <p:sldId xmlns:r="http://schemas.openxmlformats.org/officeDocument/2006/relationships" id="256" r:id="Ra8c345e05ac54abd"/>
    <p:sldId xmlns:r="http://schemas.openxmlformats.org/officeDocument/2006/relationships" id="257" r:id="R368801fa37744971"/>
    <p:sldId xmlns:r="http://schemas.openxmlformats.org/officeDocument/2006/relationships" id="258" r:id="R44d7b43a097d4f9c"/>
    <p:sldId xmlns:r="http://schemas.openxmlformats.org/officeDocument/2006/relationships" id="259" r:id="R2297c3e924614a18"/>
    <p:sldId xmlns:r="http://schemas.openxmlformats.org/officeDocument/2006/relationships" id="260" r:id="R4e47bfa62e614a3d"/>
    <p:sldId xmlns:r="http://schemas.openxmlformats.org/officeDocument/2006/relationships" id="261" r:id="R10edee80151b4207"/>
    <p:sldId xmlns:r="http://schemas.openxmlformats.org/officeDocument/2006/relationships" id="262" r:id="Ra4caac76d946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2d8e838ea4343" /><Relationship Type="http://schemas.openxmlformats.org/officeDocument/2006/relationships/slide" Target="/ppt/slides/slide1.xml" Id="Ra8c345e05ac54abd" /><Relationship Type="http://schemas.openxmlformats.org/officeDocument/2006/relationships/slide" Target="/ppt/slides/slide2.xml" Id="R368801fa37744971" /><Relationship Type="http://schemas.openxmlformats.org/officeDocument/2006/relationships/slide" Target="/ppt/slides/slide3.xml" Id="R44d7b43a097d4f9c" /><Relationship Type="http://schemas.openxmlformats.org/officeDocument/2006/relationships/slide" Target="/ppt/slides/slide4.xml" Id="R2297c3e924614a18" /><Relationship Type="http://schemas.openxmlformats.org/officeDocument/2006/relationships/slide" Target="/ppt/slides/slide5.xml" Id="R4e47bfa62e614a3d" /><Relationship Type="http://schemas.openxmlformats.org/officeDocument/2006/relationships/slide" Target="/ppt/slides/slide6.xml" Id="R10edee80151b4207" /><Relationship Type="http://schemas.openxmlformats.org/officeDocument/2006/relationships/slide" Target="/ppt/slides/slide7.xml" Id="Ra4caac76d946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ad05b4bb8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f56eb66d4de9" /><Relationship Type="http://schemas.openxmlformats.org/officeDocument/2006/relationships/theme" Target="/ppt/slideMasters/theme/theme1.xml" Id="R4c41454032dd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df56eb66d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0de59e9e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21fac6f5f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e945eb375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a6c96b5df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5e1223fd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f5527dde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7f491e23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BOKS 84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BOKS 84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−3 329 736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98 774 821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104 007 548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368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janerikd@gmail.com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937 192 622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BOKS 84 AS</a:t>
            </a:r>
          </a:p>
        </p:txBody>
      </p:sp>
    </p:spTree>
  </p:cSld>
  <p:clrMapOvr>
    <a:masterClrMapping xmlns:a="http://schemas.openxmlformats.org/drawingml/2006/main"/>
  </p:clrMapOvr>
</p:sld>
</file>