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36c2e4f68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fa533433e4950"/>
  </p:sldMasterIdLst>
  <p:sldIdLst>
    <p:sldId xmlns:r="http://schemas.openxmlformats.org/officeDocument/2006/relationships" id="256" r:id="R376bc8fca38e41e1"/>
    <p:sldId xmlns:r="http://schemas.openxmlformats.org/officeDocument/2006/relationships" id="257" r:id="Re77ba3e05f7e40f4"/>
    <p:sldId xmlns:r="http://schemas.openxmlformats.org/officeDocument/2006/relationships" id="258" r:id="Ree5e8ce9643e4f55"/>
    <p:sldId xmlns:r="http://schemas.openxmlformats.org/officeDocument/2006/relationships" id="259" r:id="R994399e966164fc4"/>
    <p:sldId xmlns:r="http://schemas.openxmlformats.org/officeDocument/2006/relationships" id="260" r:id="R7814d45e4bd0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fa533433e4950" /><Relationship Type="http://schemas.openxmlformats.org/officeDocument/2006/relationships/slide" Target="/ppt/slides/slide1.xml" Id="R376bc8fca38e41e1" /><Relationship Type="http://schemas.openxmlformats.org/officeDocument/2006/relationships/slide" Target="/ppt/slides/slide2.xml" Id="Re77ba3e05f7e40f4" /><Relationship Type="http://schemas.openxmlformats.org/officeDocument/2006/relationships/slide" Target="/ppt/slides/slide3.xml" Id="Ree5e8ce9643e4f55" /><Relationship Type="http://schemas.openxmlformats.org/officeDocument/2006/relationships/slide" Target="/ppt/slides/slide4.xml" Id="R994399e966164fc4" /><Relationship Type="http://schemas.openxmlformats.org/officeDocument/2006/relationships/slide" Target="/ppt/slides/slide5.xml" Id="R7814d45e4bd0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961894050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04756b5dd4ba5" /><Relationship Type="http://schemas.openxmlformats.org/officeDocument/2006/relationships/theme" Target="/ppt/slideMasters/theme/theme1.xml" Id="R85653f24ca28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04756b5dd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1ccc99248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cbec476a145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b48699fe7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dd55fda5f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3880e1f8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MOBILITYONE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MOBILITYONE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937 265 271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