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c70107a307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c73cf0d11d4927"/>
  </p:sldMasterIdLst>
  <p:sldIdLst>
    <p:sldId xmlns:r="http://schemas.openxmlformats.org/officeDocument/2006/relationships" id="256" r:id="R40b6a215fb0d4997"/>
    <p:sldId xmlns:r="http://schemas.openxmlformats.org/officeDocument/2006/relationships" id="257" r:id="R73444cfc74674e88"/>
    <p:sldId xmlns:r="http://schemas.openxmlformats.org/officeDocument/2006/relationships" id="258" r:id="Ra4b9b9f1b4334f8f"/>
    <p:sldId xmlns:r="http://schemas.openxmlformats.org/officeDocument/2006/relationships" id="259" r:id="R7aa0943f581f49ee"/>
    <p:sldId xmlns:r="http://schemas.openxmlformats.org/officeDocument/2006/relationships" id="260" r:id="R00fbb3f5a3344ebb"/>
    <p:sldId xmlns:r="http://schemas.openxmlformats.org/officeDocument/2006/relationships" id="261" r:id="R2d5f454b7fbd4e2d"/>
    <p:sldId xmlns:r="http://schemas.openxmlformats.org/officeDocument/2006/relationships" id="262" r:id="Rac11fc9af21b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73cf0d11d4927" /><Relationship Type="http://schemas.openxmlformats.org/officeDocument/2006/relationships/slide" Target="/ppt/slides/slide1.xml" Id="R40b6a215fb0d4997" /><Relationship Type="http://schemas.openxmlformats.org/officeDocument/2006/relationships/slide" Target="/ppt/slides/slide2.xml" Id="R73444cfc74674e88" /><Relationship Type="http://schemas.openxmlformats.org/officeDocument/2006/relationships/slide" Target="/ppt/slides/slide3.xml" Id="Ra4b9b9f1b4334f8f" /><Relationship Type="http://schemas.openxmlformats.org/officeDocument/2006/relationships/slide" Target="/ppt/slides/slide4.xml" Id="R7aa0943f581f49ee" /><Relationship Type="http://schemas.openxmlformats.org/officeDocument/2006/relationships/slide" Target="/ppt/slides/slide5.xml" Id="R00fbb3f5a3344ebb" /><Relationship Type="http://schemas.openxmlformats.org/officeDocument/2006/relationships/slide" Target="/ppt/slides/slide6.xml" Id="R2d5f454b7fbd4e2d" /><Relationship Type="http://schemas.openxmlformats.org/officeDocument/2006/relationships/slide" Target="/ppt/slides/slide7.xml" Id="Rac11fc9af21b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0aa1b6047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b8403ac1f41a2" /><Relationship Type="http://schemas.openxmlformats.org/officeDocument/2006/relationships/theme" Target="/ppt/slideMasters/theme/theme1.xml" Id="Rfd30e87c9ab0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b8403ac1f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a3796efb5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eb920934f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eec5d31fc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6538f0ec1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0fa3391ef46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aa06a824e46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b76623ca248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OLSENS ENKE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OLSENS ENKE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OLSENS ENKE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OLSENS ENKE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OLSENS ENKE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OLSENS ENKE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868 465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10 560 867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OLSENS ENKE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ERIK SCHEEL EVENSEN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OLSENS ENKE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937 268 726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OLSENS ENKE EIENDOM AS</a:t>
            </a:r>
          </a:p>
        </p:txBody>
      </p:sp>
    </p:spTree>
  </p:cSld>
  <p:clrMapOvr>
    <a:masterClrMapping xmlns:a="http://schemas.openxmlformats.org/drawingml/2006/main"/>
  </p:clrMapOvr>
</p:sld>
</file>