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438d9b5c7c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458d52f13d4d22"/>
  </p:sldMasterIdLst>
  <p:sldIdLst>
    <p:sldId xmlns:r="http://schemas.openxmlformats.org/officeDocument/2006/relationships" id="256" r:id="Rdc826022b3294bc4"/>
    <p:sldId xmlns:r="http://schemas.openxmlformats.org/officeDocument/2006/relationships" id="257" r:id="R4c50178d4af14647"/>
    <p:sldId xmlns:r="http://schemas.openxmlformats.org/officeDocument/2006/relationships" id="258" r:id="Re852bf16a57d4287"/>
    <p:sldId xmlns:r="http://schemas.openxmlformats.org/officeDocument/2006/relationships" id="259" r:id="Rfb38050116594b8a"/>
    <p:sldId xmlns:r="http://schemas.openxmlformats.org/officeDocument/2006/relationships" id="260" r:id="R3b8871049d13497c"/>
    <p:sldId xmlns:r="http://schemas.openxmlformats.org/officeDocument/2006/relationships" id="261" r:id="R30118ccfd4a140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58d52f13d4d22" /><Relationship Type="http://schemas.openxmlformats.org/officeDocument/2006/relationships/slide" Target="/ppt/slides/slide1.xml" Id="Rdc826022b3294bc4" /><Relationship Type="http://schemas.openxmlformats.org/officeDocument/2006/relationships/slide" Target="/ppt/slides/slide2.xml" Id="R4c50178d4af14647" /><Relationship Type="http://schemas.openxmlformats.org/officeDocument/2006/relationships/slide" Target="/ppt/slides/slide3.xml" Id="Re852bf16a57d4287" /><Relationship Type="http://schemas.openxmlformats.org/officeDocument/2006/relationships/slide" Target="/ppt/slides/slide4.xml" Id="Rfb38050116594b8a" /><Relationship Type="http://schemas.openxmlformats.org/officeDocument/2006/relationships/slide" Target="/ppt/slides/slide5.xml" Id="R3b8871049d13497c" /><Relationship Type="http://schemas.openxmlformats.org/officeDocument/2006/relationships/slide" Target="/ppt/slides/slide6.xml" Id="R30118ccfd4a140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ffa1a94494c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01c9a76924da3" /><Relationship Type="http://schemas.openxmlformats.org/officeDocument/2006/relationships/theme" Target="/ppt/slideMasters/theme/theme1.xml" Id="Rbbd134269da94e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601c9a76924d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60e2b9c5d44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3929ec20e47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30ff06c9e46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aa13eb1b444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6e7f5e01146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13071a3a545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LID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937 366 752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