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0a6234be7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babe74ec84b60"/>
  </p:sldMasterIdLst>
  <p:sldIdLst>
    <p:sldId xmlns:r="http://schemas.openxmlformats.org/officeDocument/2006/relationships" id="256" r:id="Ra959d9c96a1649e9"/>
    <p:sldId xmlns:r="http://schemas.openxmlformats.org/officeDocument/2006/relationships" id="257" r:id="Raaf166d1403d419e"/>
    <p:sldId xmlns:r="http://schemas.openxmlformats.org/officeDocument/2006/relationships" id="258" r:id="R363a6ff495634e8d"/>
    <p:sldId xmlns:r="http://schemas.openxmlformats.org/officeDocument/2006/relationships" id="259" r:id="R0887dd02b55f44bc"/>
    <p:sldId xmlns:r="http://schemas.openxmlformats.org/officeDocument/2006/relationships" id="260" r:id="R8c26a8da7bff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babe74ec84b60" /><Relationship Type="http://schemas.openxmlformats.org/officeDocument/2006/relationships/slide" Target="/ppt/slides/slide1.xml" Id="Ra959d9c96a1649e9" /><Relationship Type="http://schemas.openxmlformats.org/officeDocument/2006/relationships/slide" Target="/ppt/slides/slide2.xml" Id="Raaf166d1403d419e" /><Relationship Type="http://schemas.openxmlformats.org/officeDocument/2006/relationships/slide" Target="/ppt/slides/slide3.xml" Id="R363a6ff495634e8d" /><Relationship Type="http://schemas.openxmlformats.org/officeDocument/2006/relationships/slide" Target="/ppt/slides/slide4.xml" Id="R0887dd02b55f44bc" /><Relationship Type="http://schemas.openxmlformats.org/officeDocument/2006/relationships/slide" Target="/ppt/slides/slide5.xml" Id="R8c26a8da7bff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fcfaa704e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9358be174ee2" /><Relationship Type="http://schemas.openxmlformats.org/officeDocument/2006/relationships/theme" Target="/ppt/slideMasters/theme/theme1.xml" Id="R2cc5f42dc7ea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29358be17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2b1b7e681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ac2880ab1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369e6e998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035187a3b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6f6320d2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