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1cf662f75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6a6a6c2a044d1"/>
  </p:sldMasterIdLst>
  <p:sldIdLst>
    <p:sldId xmlns:r="http://schemas.openxmlformats.org/officeDocument/2006/relationships" id="256" r:id="R194ec53e0c16442b"/>
    <p:sldId xmlns:r="http://schemas.openxmlformats.org/officeDocument/2006/relationships" id="257" r:id="R0f5810b5215c4d62"/>
    <p:sldId xmlns:r="http://schemas.openxmlformats.org/officeDocument/2006/relationships" id="258" r:id="Rbb9379deda394138"/>
    <p:sldId xmlns:r="http://schemas.openxmlformats.org/officeDocument/2006/relationships" id="259" r:id="Rffd284e1f8444c4e"/>
    <p:sldId xmlns:r="http://schemas.openxmlformats.org/officeDocument/2006/relationships" id="260" r:id="R71310327e1e543a1"/>
    <p:sldId xmlns:r="http://schemas.openxmlformats.org/officeDocument/2006/relationships" id="261" r:id="R4d96516cf88f406f"/>
    <p:sldId xmlns:r="http://schemas.openxmlformats.org/officeDocument/2006/relationships" id="262" r:id="Ra7e02a4ad475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6a6a6c2a044d1" /><Relationship Type="http://schemas.openxmlformats.org/officeDocument/2006/relationships/slide" Target="/ppt/slides/slide1.xml" Id="R194ec53e0c16442b" /><Relationship Type="http://schemas.openxmlformats.org/officeDocument/2006/relationships/slide" Target="/ppt/slides/slide2.xml" Id="R0f5810b5215c4d62" /><Relationship Type="http://schemas.openxmlformats.org/officeDocument/2006/relationships/slide" Target="/ppt/slides/slide3.xml" Id="Rbb9379deda394138" /><Relationship Type="http://schemas.openxmlformats.org/officeDocument/2006/relationships/slide" Target="/ppt/slides/slide4.xml" Id="Rffd284e1f8444c4e" /><Relationship Type="http://schemas.openxmlformats.org/officeDocument/2006/relationships/slide" Target="/ppt/slides/slide5.xml" Id="R71310327e1e543a1" /><Relationship Type="http://schemas.openxmlformats.org/officeDocument/2006/relationships/slide" Target="/ppt/slides/slide6.xml" Id="R4d96516cf88f406f" /><Relationship Type="http://schemas.openxmlformats.org/officeDocument/2006/relationships/slide" Target="/ppt/slides/slide7.xml" Id="Ra7e02a4ad475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017138b0e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6f72f2ea4a26" /><Relationship Type="http://schemas.openxmlformats.org/officeDocument/2006/relationships/theme" Target="/ppt/slideMasters/theme/theme1.xml" Id="R4b09c7923291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46f72f2ea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fa927c4a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65063529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4e554b2b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dc1582ed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e06666ae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64672384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1f784c42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 INVESTOR 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 INVESTOR AKTIV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14 477 830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OSCAR LEVORSEN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27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937 377 924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