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f9155752694c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df9c83bf8b45ca"/>
  </p:sldMasterIdLst>
  <p:sldIdLst>
    <p:sldId xmlns:r="http://schemas.openxmlformats.org/officeDocument/2006/relationships" id="256" r:id="R1c12e1319cb1447b"/>
    <p:sldId xmlns:r="http://schemas.openxmlformats.org/officeDocument/2006/relationships" id="257" r:id="Rd50125d820ff4203"/>
    <p:sldId xmlns:r="http://schemas.openxmlformats.org/officeDocument/2006/relationships" id="258" r:id="Rd094fa60b03e4366"/>
    <p:sldId xmlns:r="http://schemas.openxmlformats.org/officeDocument/2006/relationships" id="259" r:id="Rf11a7fc60be04ecf"/>
    <p:sldId xmlns:r="http://schemas.openxmlformats.org/officeDocument/2006/relationships" id="260" r:id="R8077c7639ef843ab"/>
    <p:sldId xmlns:r="http://schemas.openxmlformats.org/officeDocument/2006/relationships" id="261" r:id="R7d282e04501242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df9c83bf8b45ca" /><Relationship Type="http://schemas.openxmlformats.org/officeDocument/2006/relationships/slide" Target="/ppt/slides/slide1.xml" Id="R1c12e1319cb1447b" /><Relationship Type="http://schemas.openxmlformats.org/officeDocument/2006/relationships/slide" Target="/ppt/slides/slide2.xml" Id="Rd50125d820ff4203" /><Relationship Type="http://schemas.openxmlformats.org/officeDocument/2006/relationships/slide" Target="/ppt/slides/slide3.xml" Id="Rd094fa60b03e4366" /><Relationship Type="http://schemas.openxmlformats.org/officeDocument/2006/relationships/slide" Target="/ppt/slides/slide4.xml" Id="Rf11a7fc60be04ecf" /><Relationship Type="http://schemas.openxmlformats.org/officeDocument/2006/relationships/slide" Target="/ppt/slides/slide5.xml" Id="R8077c7639ef843ab" /><Relationship Type="http://schemas.openxmlformats.org/officeDocument/2006/relationships/slide" Target="/ppt/slides/slide6.xml" Id="R7d282e04501242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9fed18a69246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6a9d72b1bf4271" /><Relationship Type="http://schemas.openxmlformats.org/officeDocument/2006/relationships/theme" Target="/ppt/slideMasters/theme/theme1.xml" Id="R8ed6598f568c42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6a9d72b1bf42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56d7f5fee4b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7b0a2bfc142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b78b3dffd48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f587812d84f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4f7d62fb84d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69d31c86d4f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TEMA REGNSKAP OSLO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73A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22881160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937 430 108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TEMA REGNSKAP OSLO AS</a:t>
            </a:r>
          </a:p>
        </p:txBody>
      </p:sp>
    </p:spTree>
  </p:cSld>
  <p:clrMapOvr>
    <a:masterClrMapping xmlns:a="http://schemas.openxmlformats.org/drawingml/2006/main"/>
  </p:clrMapOvr>
</p:sld>
</file>