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07247a01a45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5df9435024fdd"/>
  </p:sldMasterIdLst>
  <p:sldIdLst>
    <p:sldId xmlns:r="http://schemas.openxmlformats.org/officeDocument/2006/relationships" id="256" r:id="R8c7f4465c4b3452a"/>
    <p:sldId xmlns:r="http://schemas.openxmlformats.org/officeDocument/2006/relationships" id="257" r:id="R2d85e59cd9f540c9"/>
    <p:sldId xmlns:r="http://schemas.openxmlformats.org/officeDocument/2006/relationships" id="258" r:id="R3bf6cc0324fd4ab6"/>
    <p:sldId xmlns:r="http://schemas.openxmlformats.org/officeDocument/2006/relationships" id="259" r:id="Ra708f30299a0486a"/>
    <p:sldId xmlns:r="http://schemas.openxmlformats.org/officeDocument/2006/relationships" id="260" r:id="R0b2f139f920242af"/>
    <p:sldId xmlns:r="http://schemas.openxmlformats.org/officeDocument/2006/relationships" id="261" r:id="R70001eb365fe4bf6"/>
    <p:sldId xmlns:r="http://schemas.openxmlformats.org/officeDocument/2006/relationships" id="262" r:id="R06f89cdd8399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5df9435024fdd" /><Relationship Type="http://schemas.openxmlformats.org/officeDocument/2006/relationships/slide" Target="/ppt/slides/slide1.xml" Id="R8c7f4465c4b3452a" /><Relationship Type="http://schemas.openxmlformats.org/officeDocument/2006/relationships/slide" Target="/ppt/slides/slide2.xml" Id="R2d85e59cd9f540c9" /><Relationship Type="http://schemas.openxmlformats.org/officeDocument/2006/relationships/slide" Target="/ppt/slides/slide3.xml" Id="R3bf6cc0324fd4ab6" /><Relationship Type="http://schemas.openxmlformats.org/officeDocument/2006/relationships/slide" Target="/ppt/slides/slide4.xml" Id="Ra708f30299a0486a" /><Relationship Type="http://schemas.openxmlformats.org/officeDocument/2006/relationships/slide" Target="/ppt/slides/slide5.xml" Id="R0b2f139f920242af" /><Relationship Type="http://schemas.openxmlformats.org/officeDocument/2006/relationships/slide" Target="/ppt/slides/slide6.xml" Id="R70001eb365fe4bf6" /><Relationship Type="http://schemas.openxmlformats.org/officeDocument/2006/relationships/slide" Target="/ppt/slides/slide7.xml" Id="R06f89cdd8399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eebd4c60c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5b05f82bf41a9" /><Relationship Type="http://schemas.openxmlformats.org/officeDocument/2006/relationships/theme" Target="/ppt/slideMasters/theme/theme1.xml" Id="R7ddc10963ded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5b05f82bf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daefc1c6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8dd4811f0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8aba2778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88822a2a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3c08ea87f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4092e19e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74707e02f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HAGESTANDE DAG TORE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