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d64814c7a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5ad7d9a5a42ff"/>
  </p:sldMasterIdLst>
  <p:sldIdLst>
    <p:sldId xmlns:r="http://schemas.openxmlformats.org/officeDocument/2006/relationships" id="256" r:id="R2b65d84fe0084ef4"/>
    <p:sldId xmlns:r="http://schemas.openxmlformats.org/officeDocument/2006/relationships" id="257" r:id="R46d28c78242149bd"/>
    <p:sldId xmlns:r="http://schemas.openxmlformats.org/officeDocument/2006/relationships" id="258" r:id="Rc50496173b2b4d6c"/>
    <p:sldId xmlns:r="http://schemas.openxmlformats.org/officeDocument/2006/relationships" id="259" r:id="R1ad48fb9fc404b59"/>
    <p:sldId xmlns:r="http://schemas.openxmlformats.org/officeDocument/2006/relationships" id="260" r:id="Rbe7eec39d91b48cc"/>
    <p:sldId xmlns:r="http://schemas.openxmlformats.org/officeDocument/2006/relationships" id="261" r:id="Rca6298abf70b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5ad7d9a5a42ff" /><Relationship Type="http://schemas.openxmlformats.org/officeDocument/2006/relationships/slide" Target="/ppt/slides/slide1.xml" Id="R2b65d84fe0084ef4" /><Relationship Type="http://schemas.openxmlformats.org/officeDocument/2006/relationships/slide" Target="/ppt/slides/slide2.xml" Id="R46d28c78242149bd" /><Relationship Type="http://schemas.openxmlformats.org/officeDocument/2006/relationships/slide" Target="/ppt/slides/slide3.xml" Id="Rc50496173b2b4d6c" /><Relationship Type="http://schemas.openxmlformats.org/officeDocument/2006/relationships/slide" Target="/ppt/slides/slide4.xml" Id="R1ad48fb9fc404b59" /><Relationship Type="http://schemas.openxmlformats.org/officeDocument/2006/relationships/slide" Target="/ppt/slides/slide5.xml" Id="Rbe7eec39d91b48cc" /><Relationship Type="http://schemas.openxmlformats.org/officeDocument/2006/relationships/slide" Target="/ppt/slides/slide6.xml" Id="Rca6298abf70b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7e44b8dc3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5336d069416c" /><Relationship Type="http://schemas.openxmlformats.org/officeDocument/2006/relationships/theme" Target="/ppt/slideMasters/theme/theme1.xml" Id="R5d560150ed14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d5336d069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ac6547546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a112fd47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6a7e7e3d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f1465f59e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ac128b8bc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0da4f5679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937 442 661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REVISJON AS</a:t>
            </a:r>
          </a:p>
        </p:txBody>
      </p:sp>
    </p:spTree>
  </p:cSld>
  <p:clrMapOvr>
    <a:masterClrMapping xmlns:a="http://schemas.openxmlformats.org/drawingml/2006/main"/>
  </p:clrMapOvr>
</p:sld>
</file>