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b7ff2a70724b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aa37cacd1f4e00"/>
  </p:sldMasterIdLst>
  <p:sldIdLst>
    <p:sldId xmlns:r="http://schemas.openxmlformats.org/officeDocument/2006/relationships" id="256" r:id="Rfbf70cac29eb4672"/>
    <p:sldId xmlns:r="http://schemas.openxmlformats.org/officeDocument/2006/relationships" id="257" r:id="R6fbae14d7d0741f4"/>
    <p:sldId xmlns:r="http://schemas.openxmlformats.org/officeDocument/2006/relationships" id="258" r:id="R1da40320fb11448e"/>
    <p:sldId xmlns:r="http://schemas.openxmlformats.org/officeDocument/2006/relationships" id="259" r:id="Rfa9c9207ba4b40ec"/>
    <p:sldId xmlns:r="http://schemas.openxmlformats.org/officeDocument/2006/relationships" id="260" r:id="R47d19f6236544b82"/>
    <p:sldId xmlns:r="http://schemas.openxmlformats.org/officeDocument/2006/relationships" id="261" r:id="R7505305e1173406e"/>
    <p:sldId xmlns:r="http://schemas.openxmlformats.org/officeDocument/2006/relationships" id="262" r:id="R5e878faa45924b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aa37cacd1f4e00" /><Relationship Type="http://schemas.openxmlformats.org/officeDocument/2006/relationships/slide" Target="/ppt/slides/slide1.xml" Id="Rfbf70cac29eb4672" /><Relationship Type="http://schemas.openxmlformats.org/officeDocument/2006/relationships/slide" Target="/ppt/slides/slide2.xml" Id="R6fbae14d7d0741f4" /><Relationship Type="http://schemas.openxmlformats.org/officeDocument/2006/relationships/slide" Target="/ppt/slides/slide3.xml" Id="R1da40320fb11448e" /><Relationship Type="http://schemas.openxmlformats.org/officeDocument/2006/relationships/slide" Target="/ppt/slides/slide4.xml" Id="Rfa9c9207ba4b40ec" /><Relationship Type="http://schemas.openxmlformats.org/officeDocument/2006/relationships/slide" Target="/ppt/slides/slide5.xml" Id="R47d19f6236544b82" /><Relationship Type="http://schemas.openxmlformats.org/officeDocument/2006/relationships/slide" Target="/ppt/slides/slide6.xml" Id="R7505305e1173406e" /><Relationship Type="http://schemas.openxmlformats.org/officeDocument/2006/relationships/slide" Target="/ppt/slides/slide7.xml" Id="R5e878faa45924b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23a609dccd47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3a1543348482c" /><Relationship Type="http://schemas.openxmlformats.org/officeDocument/2006/relationships/theme" Target="/ppt/slideMasters/theme/theme1.xml" Id="R5a94bdc95ceb44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43a154334848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1a60f77a04f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4e368c7b344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a92d081af4a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56d5a143b44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14b0293d049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77d9429cf45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5e2a38a664c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REVISJON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7 328 266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1 470 304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1 189 502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4 101 522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HORDNES HANS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51 41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937 442 661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REVISJON AS</a:t>
            </a:r>
          </a:p>
        </p:txBody>
      </p:sp>
    </p:spTree>
  </p:cSld>
  <p:clrMapOvr>
    <a:masterClrMapping xmlns:a="http://schemas.openxmlformats.org/drawingml/2006/main"/>
  </p:clrMapOvr>
</p:sld>
</file>