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e0313447d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d9627e0d64b33"/>
  </p:sldMasterIdLst>
  <p:sldIdLst>
    <p:sldId xmlns:r="http://schemas.openxmlformats.org/officeDocument/2006/relationships" id="256" r:id="R07fcf0fc58cc42bc"/>
    <p:sldId xmlns:r="http://schemas.openxmlformats.org/officeDocument/2006/relationships" id="257" r:id="R008f7c75df9a49d9"/>
    <p:sldId xmlns:r="http://schemas.openxmlformats.org/officeDocument/2006/relationships" id="258" r:id="R0883b19b9f5f4f75"/>
    <p:sldId xmlns:r="http://schemas.openxmlformats.org/officeDocument/2006/relationships" id="259" r:id="Rc89db259f6c5450a"/>
    <p:sldId xmlns:r="http://schemas.openxmlformats.org/officeDocument/2006/relationships" id="260" r:id="Rc3f808e94cad4914"/>
    <p:sldId xmlns:r="http://schemas.openxmlformats.org/officeDocument/2006/relationships" id="261" r:id="R2651b6789a084afe"/>
    <p:sldId xmlns:r="http://schemas.openxmlformats.org/officeDocument/2006/relationships" id="262" r:id="R42c2d92a0225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d9627e0d64b33" /><Relationship Type="http://schemas.openxmlformats.org/officeDocument/2006/relationships/slide" Target="/ppt/slides/slide1.xml" Id="R07fcf0fc58cc42bc" /><Relationship Type="http://schemas.openxmlformats.org/officeDocument/2006/relationships/slide" Target="/ppt/slides/slide2.xml" Id="R008f7c75df9a49d9" /><Relationship Type="http://schemas.openxmlformats.org/officeDocument/2006/relationships/slide" Target="/ppt/slides/slide3.xml" Id="R0883b19b9f5f4f75" /><Relationship Type="http://schemas.openxmlformats.org/officeDocument/2006/relationships/slide" Target="/ppt/slides/slide4.xml" Id="Rc89db259f6c5450a" /><Relationship Type="http://schemas.openxmlformats.org/officeDocument/2006/relationships/slide" Target="/ppt/slides/slide5.xml" Id="Rc3f808e94cad4914" /><Relationship Type="http://schemas.openxmlformats.org/officeDocument/2006/relationships/slide" Target="/ppt/slides/slide6.xml" Id="R2651b6789a084afe" /><Relationship Type="http://schemas.openxmlformats.org/officeDocument/2006/relationships/slide" Target="/ppt/slides/slide7.xml" Id="R42c2d92a0225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3069cc367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6ba3106d4bce" /><Relationship Type="http://schemas.openxmlformats.org/officeDocument/2006/relationships/theme" Target="/ppt/slideMasters/theme/theme1.xml" Id="Rab1f8e9db6c7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c6ba3106d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3d9216de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b5c62390a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c2eb6f16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a1ce49156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2ddb5bfd1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fbac22bef40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d666dc9ef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CATERING AND RESTAURANT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CATERING AND RESTAURANT SERVICES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23 544 142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115 626 059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116 407 890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 FREDRIK KJØRLAUG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 Gård, Tanumveien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monsern@c2i.net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937 490 313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