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879e4347dc43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6359aea0a64638"/>
  </p:sldMasterIdLst>
  <p:sldIdLst>
    <p:sldId xmlns:r="http://schemas.openxmlformats.org/officeDocument/2006/relationships" id="256" r:id="R8680785831094779"/>
    <p:sldId xmlns:r="http://schemas.openxmlformats.org/officeDocument/2006/relationships" id="257" r:id="R6150ba5c8fd14dd1"/>
    <p:sldId xmlns:r="http://schemas.openxmlformats.org/officeDocument/2006/relationships" id="258" r:id="R7631c2e9281041e0"/>
    <p:sldId xmlns:r="http://schemas.openxmlformats.org/officeDocument/2006/relationships" id="259" r:id="R5a48825f4d524843"/>
    <p:sldId xmlns:r="http://schemas.openxmlformats.org/officeDocument/2006/relationships" id="260" r:id="R381c6e610a0442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6359aea0a64638" /><Relationship Type="http://schemas.openxmlformats.org/officeDocument/2006/relationships/slide" Target="/ppt/slides/slide1.xml" Id="R8680785831094779" /><Relationship Type="http://schemas.openxmlformats.org/officeDocument/2006/relationships/slide" Target="/ppt/slides/slide2.xml" Id="R6150ba5c8fd14dd1" /><Relationship Type="http://schemas.openxmlformats.org/officeDocument/2006/relationships/slide" Target="/ppt/slides/slide3.xml" Id="R7631c2e9281041e0" /><Relationship Type="http://schemas.openxmlformats.org/officeDocument/2006/relationships/slide" Target="/ppt/slides/slide4.xml" Id="R5a48825f4d524843" /><Relationship Type="http://schemas.openxmlformats.org/officeDocument/2006/relationships/slide" Target="/ppt/slides/slide5.xml" Id="R381c6e610a0442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d562b3bd8248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f05bba8b647a9" /><Relationship Type="http://schemas.openxmlformats.org/officeDocument/2006/relationships/theme" Target="/ppt/slideMasters/theme/theme1.xml" Id="Rc0dfe58c62fe4a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9f05bba8b647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5f735a51a49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55886a56243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dbd8baa8347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c1073fd554a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af3e02bebe45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HORIZONE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HORIZONE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HORIZONE AS ble etablert [år] og holder til i Buvika.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HORIZONE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HORIZONE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HORIZONE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Hammerslia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7350 Buvika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937 498 101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HORIZONE AS</a:t>
            </a:r>
          </a:p>
        </p:txBody>
      </p:sp>
    </p:spTree>
  </p:cSld>
  <p:clrMapOvr>
    <a:masterClrMapping xmlns:a="http://schemas.openxmlformats.org/drawingml/2006/main"/>
  </p:clrMapOvr>
</p:sld>
</file>