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85334d9b5d4f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b8a2dcc685479c"/>
  </p:sldMasterIdLst>
  <p:sldIdLst>
    <p:sldId xmlns:r="http://schemas.openxmlformats.org/officeDocument/2006/relationships" id="256" r:id="Raafb5ff432174261"/>
    <p:sldId xmlns:r="http://schemas.openxmlformats.org/officeDocument/2006/relationships" id="257" r:id="R587b96c25f7143ae"/>
    <p:sldId xmlns:r="http://schemas.openxmlformats.org/officeDocument/2006/relationships" id="258" r:id="R2c2948adba16492a"/>
    <p:sldId xmlns:r="http://schemas.openxmlformats.org/officeDocument/2006/relationships" id="259" r:id="R8ae74483661b4b49"/>
    <p:sldId xmlns:r="http://schemas.openxmlformats.org/officeDocument/2006/relationships" id="260" r:id="Ra81e58f47e2444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b8a2dcc685479c" /><Relationship Type="http://schemas.openxmlformats.org/officeDocument/2006/relationships/slide" Target="/ppt/slides/slide1.xml" Id="Raafb5ff432174261" /><Relationship Type="http://schemas.openxmlformats.org/officeDocument/2006/relationships/slide" Target="/ppt/slides/slide2.xml" Id="R587b96c25f7143ae" /><Relationship Type="http://schemas.openxmlformats.org/officeDocument/2006/relationships/slide" Target="/ppt/slides/slide3.xml" Id="R2c2948adba16492a" /><Relationship Type="http://schemas.openxmlformats.org/officeDocument/2006/relationships/slide" Target="/ppt/slides/slide4.xml" Id="R8ae74483661b4b49" /><Relationship Type="http://schemas.openxmlformats.org/officeDocument/2006/relationships/slide" Target="/ppt/slides/slide5.xml" Id="Ra81e58f47e2444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feddf9a78646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becaa5c634a5c" /><Relationship Type="http://schemas.openxmlformats.org/officeDocument/2006/relationships/theme" Target="/ppt/slideMasters/theme/theme1.xml" Id="R2a4c08afbfe246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8becaa5c634a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1a711cb774f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f5299871045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c33d1397045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13c28e15a4a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d959b41ed42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OFO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OFO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OFO ACCOUNTING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OFO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OFO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OFO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937 498 756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OFO ACCOUNTING AS</a:t>
            </a:r>
          </a:p>
        </p:txBody>
      </p:sp>
    </p:spTree>
  </p:cSld>
  <p:clrMapOvr>
    <a:masterClrMapping xmlns:a="http://schemas.openxmlformats.org/drawingml/2006/main"/>
  </p:clrMapOvr>
</p:sld>
</file>