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7fb7488c3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8c1ce51bc4a52"/>
  </p:sldMasterIdLst>
  <p:sldIdLst>
    <p:sldId xmlns:r="http://schemas.openxmlformats.org/officeDocument/2006/relationships" id="256" r:id="R7f49e1c594694b6d"/>
    <p:sldId xmlns:r="http://schemas.openxmlformats.org/officeDocument/2006/relationships" id="257" r:id="Rca29508a42e44462"/>
    <p:sldId xmlns:r="http://schemas.openxmlformats.org/officeDocument/2006/relationships" id="258" r:id="R822e900a246046be"/>
    <p:sldId xmlns:r="http://schemas.openxmlformats.org/officeDocument/2006/relationships" id="259" r:id="R768d819e97e44180"/>
    <p:sldId xmlns:r="http://schemas.openxmlformats.org/officeDocument/2006/relationships" id="260" r:id="R1a2d4ca0b41548ec"/>
    <p:sldId xmlns:r="http://schemas.openxmlformats.org/officeDocument/2006/relationships" id="261" r:id="R7620320ee53f4268"/>
    <p:sldId xmlns:r="http://schemas.openxmlformats.org/officeDocument/2006/relationships" id="262" r:id="R372eb5146e19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8c1ce51bc4a52" /><Relationship Type="http://schemas.openxmlformats.org/officeDocument/2006/relationships/slide" Target="/ppt/slides/slide1.xml" Id="R7f49e1c594694b6d" /><Relationship Type="http://schemas.openxmlformats.org/officeDocument/2006/relationships/slide" Target="/ppt/slides/slide2.xml" Id="Rca29508a42e44462" /><Relationship Type="http://schemas.openxmlformats.org/officeDocument/2006/relationships/slide" Target="/ppt/slides/slide3.xml" Id="R822e900a246046be" /><Relationship Type="http://schemas.openxmlformats.org/officeDocument/2006/relationships/slide" Target="/ppt/slides/slide4.xml" Id="R768d819e97e44180" /><Relationship Type="http://schemas.openxmlformats.org/officeDocument/2006/relationships/slide" Target="/ppt/slides/slide5.xml" Id="R1a2d4ca0b41548ec" /><Relationship Type="http://schemas.openxmlformats.org/officeDocument/2006/relationships/slide" Target="/ppt/slides/slide6.xml" Id="R7620320ee53f4268" /><Relationship Type="http://schemas.openxmlformats.org/officeDocument/2006/relationships/slide" Target="/ppt/slides/slide7.xml" Id="R372eb5146e19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a73f9b6c1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bca8dbfb455c" /><Relationship Type="http://schemas.openxmlformats.org/officeDocument/2006/relationships/theme" Target="/ppt/slideMasters/theme/theme1.xml" Id="R4017f95b5bda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6bca8dbfb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af06cf42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79fbe038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6516ec68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f1ce3489048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88fbab3e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de854f0d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a293756de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