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b4be08f86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889c925084cfb"/>
  </p:sldMasterIdLst>
  <p:sldIdLst>
    <p:sldId xmlns:r="http://schemas.openxmlformats.org/officeDocument/2006/relationships" id="256" r:id="R5c5b718269ee4794"/>
    <p:sldId xmlns:r="http://schemas.openxmlformats.org/officeDocument/2006/relationships" id="257" r:id="Rd0722e57ed2940e1"/>
    <p:sldId xmlns:r="http://schemas.openxmlformats.org/officeDocument/2006/relationships" id="258" r:id="Ra78eac23b9be4816"/>
    <p:sldId xmlns:r="http://schemas.openxmlformats.org/officeDocument/2006/relationships" id="259" r:id="Rbac71d9d71324b1e"/>
    <p:sldId xmlns:r="http://schemas.openxmlformats.org/officeDocument/2006/relationships" id="260" r:id="Ra2b01c3ace97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889c925084cfb" /><Relationship Type="http://schemas.openxmlformats.org/officeDocument/2006/relationships/slide" Target="/ppt/slides/slide1.xml" Id="R5c5b718269ee4794" /><Relationship Type="http://schemas.openxmlformats.org/officeDocument/2006/relationships/slide" Target="/ppt/slides/slide2.xml" Id="Rd0722e57ed2940e1" /><Relationship Type="http://schemas.openxmlformats.org/officeDocument/2006/relationships/slide" Target="/ppt/slides/slide3.xml" Id="Ra78eac23b9be4816" /><Relationship Type="http://schemas.openxmlformats.org/officeDocument/2006/relationships/slide" Target="/ppt/slides/slide4.xml" Id="Rbac71d9d71324b1e" /><Relationship Type="http://schemas.openxmlformats.org/officeDocument/2006/relationships/slide" Target="/ppt/slides/slide5.xml" Id="Ra2b01c3ace97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38c26745b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75398f4b4178" /><Relationship Type="http://schemas.openxmlformats.org/officeDocument/2006/relationships/theme" Target="/ppt/slideMasters/theme/theme1.xml" Id="R1f8479cb05ea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775398f4b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85d7f8f9b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10e0499e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fbc8b381c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fd78aeb0d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6eb48038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BETONGENTREPRENØR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BETONGENTREPRENØR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Levvelveien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937 546 890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