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fcc3732a4342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a0e412ac6e4ad4"/>
  </p:sldMasterIdLst>
  <p:sldIdLst>
    <p:sldId xmlns:r="http://schemas.openxmlformats.org/officeDocument/2006/relationships" id="256" r:id="R0b91dea3fac145f6"/>
    <p:sldId xmlns:r="http://schemas.openxmlformats.org/officeDocument/2006/relationships" id="257" r:id="Rc154ff3e89634c74"/>
    <p:sldId xmlns:r="http://schemas.openxmlformats.org/officeDocument/2006/relationships" id="258" r:id="R0b444b5be4e243e9"/>
    <p:sldId xmlns:r="http://schemas.openxmlformats.org/officeDocument/2006/relationships" id="259" r:id="R0875411b2e294fe9"/>
    <p:sldId xmlns:r="http://schemas.openxmlformats.org/officeDocument/2006/relationships" id="260" r:id="Rcb9db681483e4d12"/>
    <p:sldId xmlns:r="http://schemas.openxmlformats.org/officeDocument/2006/relationships" id="261" r:id="Recc805d721c64bac"/>
    <p:sldId xmlns:r="http://schemas.openxmlformats.org/officeDocument/2006/relationships" id="262" r:id="R4f2f4de6aa3845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0e412ac6e4ad4" /><Relationship Type="http://schemas.openxmlformats.org/officeDocument/2006/relationships/slide" Target="/ppt/slides/slide1.xml" Id="R0b91dea3fac145f6" /><Relationship Type="http://schemas.openxmlformats.org/officeDocument/2006/relationships/slide" Target="/ppt/slides/slide2.xml" Id="Rc154ff3e89634c74" /><Relationship Type="http://schemas.openxmlformats.org/officeDocument/2006/relationships/slide" Target="/ppt/slides/slide3.xml" Id="R0b444b5be4e243e9" /><Relationship Type="http://schemas.openxmlformats.org/officeDocument/2006/relationships/slide" Target="/ppt/slides/slide4.xml" Id="R0875411b2e294fe9" /><Relationship Type="http://schemas.openxmlformats.org/officeDocument/2006/relationships/slide" Target="/ppt/slides/slide5.xml" Id="Rcb9db681483e4d12" /><Relationship Type="http://schemas.openxmlformats.org/officeDocument/2006/relationships/slide" Target="/ppt/slides/slide6.xml" Id="Recc805d721c64bac" /><Relationship Type="http://schemas.openxmlformats.org/officeDocument/2006/relationships/slide" Target="/ppt/slides/slide7.xml" Id="R4f2f4de6aa3845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9c7e0b710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f1090989f47d3" /><Relationship Type="http://schemas.openxmlformats.org/officeDocument/2006/relationships/theme" Target="/ppt/slideMasters/theme/theme1.xml" Id="Red45d8a73f764b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9f1090989f47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603d3f48f41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373e42e8d44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adc96776d48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23be40e17f4a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29ff923164e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b9df01d3047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1f6c3530645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FURU PL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 PL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 PL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 PL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 PL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 PL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1 292 451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13 042 281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13 135 866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 PL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ASKELAND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 PL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Ørjan Askeland, Gjerdevegen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937 600 208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 PL AS</a:t>
            </a:r>
          </a:p>
        </p:txBody>
      </p:sp>
    </p:spTree>
  </p:cSld>
  <p:clrMapOvr>
    <a:masterClrMapping xmlns:a="http://schemas.openxmlformats.org/drawingml/2006/main"/>
  </p:clrMapOvr>
</p:sld>
</file>