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b9ac04a1134d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b70a7008a34b77"/>
  </p:sldMasterIdLst>
  <p:sldIdLst>
    <p:sldId xmlns:r="http://schemas.openxmlformats.org/officeDocument/2006/relationships" id="256" r:id="R572d0082e4824d43"/>
    <p:sldId xmlns:r="http://schemas.openxmlformats.org/officeDocument/2006/relationships" id="257" r:id="R1da62cfe42944181"/>
    <p:sldId xmlns:r="http://schemas.openxmlformats.org/officeDocument/2006/relationships" id="258" r:id="Rdaa2ea5b49124e51"/>
    <p:sldId xmlns:r="http://schemas.openxmlformats.org/officeDocument/2006/relationships" id="259" r:id="Ra8d7ab8d92f44743"/>
    <p:sldId xmlns:r="http://schemas.openxmlformats.org/officeDocument/2006/relationships" id="260" r:id="Rdc0f9ae3d42f4f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70a7008a34b77" /><Relationship Type="http://schemas.openxmlformats.org/officeDocument/2006/relationships/slide" Target="/ppt/slides/slide1.xml" Id="R572d0082e4824d43" /><Relationship Type="http://schemas.openxmlformats.org/officeDocument/2006/relationships/slide" Target="/ppt/slides/slide2.xml" Id="R1da62cfe42944181" /><Relationship Type="http://schemas.openxmlformats.org/officeDocument/2006/relationships/slide" Target="/ppt/slides/slide3.xml" Id="Rdaa2ea5b49124e51" /><Relationship Type="http://schemas.openxmlformats.org/officeDocument/2006/relationships/slide" Target="/ppt/slides/slide4.xml" Id="Ra8d7ab8d92f44743" /><Relationship Type="http://schemas.openxmlformats.org/officeDocument/2006/relationships/slide" Target="/ppt/slides/slide5.xml" Id="Rdc0f9ae3d42f4f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8a9eee46f44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fb6fc74704f30" /><Relationship Type="http://schemas.openxmlformats.org/officeDocument/2006/relationships/theme" Target="/ppt/slideMasters/theme/theme1.xml" Id="R800e2a6379194f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9fb6fc74704f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af69bb2874d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f5413d3da4e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b92497d1342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74a6f40634e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73d33fafc44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VVS-PLAN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VVS-PLAN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937 601 913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VVS-PLAN AS</a:t>
            </a:r>
          </a:p>
        </p:txBody>
      </p:sp>
    </p:spTree>
  </p:cSld>
  <p:clrMapOvr>
    <a:masterClrMapping xmlns:a="http://schemas.openxmlformats.org/drawingml/2006/main"/>
  </p:clrMapOvr>
</p:sld>
</file>