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fc4cf4b044d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c6d0a53de4bf9"/>
  </p:sldMasterIdLst>
  <p:sldIdLst>
    <p:sldId xmlns:r="http://schemas.openxmlformats.org/officeDocument/2006/relationships" id="256" r:id="Rc576646b2a9b4c54"/>
    <p:sldId xmlns:r="http://schemas.openxmlformats.org/officeDocument/2006/relationships" id="257" r:id="Re990227edf9a46bd"/>
    <p:sldId xmlns:r="http://schemas.openxmlformats.org/officeDocument/2006/relationships" id="258" r:id="R2d9459b4a6584065"/>
    <p:sldId xmlns:r="http://schemas.openxmlformats.org/officeDocument/2006/relationships" id="259" r:id="R42ed57911ffd4edb"/>
    <p:sldId xmlns:r="http://schemas.openxmlformats.org/officeDocument/2006/relationships" id="260" r:id="Rb937f95278f74293"/>
    <p:sldId xmlns:r="http://schemas.openxmlformats.org/officeDocument/2006/relationships" id="261" r:id="R32d812530ada46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c6d0a53de4bf9" /><Relationship Type="http://schemas.openxmlformats.org/officeDocument/2006/relationships/slide" Target="/ppt/slides/slide1.xml" Id="Rc576646b2a9b4c54" /><Relationship Type="http://schemas.openxmlformats.org/officeDocument/2006/relationships/slide" Target="/ppt/slides/slide2.xml" Id="Re990227edf9a46bd" /><Relationship Type="http://schemas.openxmlformats.org/officeDocument/2006/relationships/slide" Target="/ppt/slides/slide3.xml" Id="R2d9459b4a6584065" /><Relationship Type="http://schemas.openxmlformats.org/officeDocument/2006/relationships/slide" Target="/ppt/slides/slide4.xml" Id="R42ed57911ffd4edb" /><Relationship Type="http://schemas.openxmlformats.org/officeDocument/2006/relationships/slide" Target="/ppt/slides/slide5.xml" Id="Rb937f95278f74293" /><Relationship Type="http://schemas.openxmlformats.org/officeDocument/2006/relationships/slide" Target="/ppt/slides/slide6.xml" Id="R32d812530ada46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fd81fb841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23d9c90d7455e" /><Relationship Type="http://schemas.openxmlformats.org/officeDocument/2006/relationships/theme" Target="/ppt/slideMasters/theme/theme1.xml" Id="R61ca0b5c452c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23d9c90d745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3f2520bbf40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74c0c9270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49c5825a14a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bc42991ec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425be95294b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2bf3d144d45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HOTEL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7-9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co.kristiansand@choice.no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937 654 634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