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a838f7249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e648c59834037"/>
  </p:sldMasterIdLst>
  <p:sldIdLst>
    <p:sldId xmlns:r="http://schemas.openxmlformats.org/officeDocument/2006/relationships" id="256" r:id="Rcda1d32ce54e4b76"/>
    <p:sldId xmlns:r="http://schemas.openxmlformats.org/officeDocument/2006/relationships" id="257" r:id="Rff8bfba16ec54f57"/>
    <p:sldId xmlns:r="http://schemas.openxmlformats.org/officeDocument/2006/relationships" id="258" r:id="R1b8fb8a3d6e448e5"/>
    <p:sldId xmlns:r="http://schemas.openxmlformats.org/officeDocument/2006/relationships" id="259" r:id="R979d36f562f24710"/>
    <p:sldId xmlns:r="http://schemas.openxmlformats.org/officeDocument/2006/relationships" id="260" r:id="Ra99dc0219edb4490"/>
    <p:sldId xmlns:r="http://schemas.openxmlformats.org/officeDocument/2006/relationships" id="261" r:id="R8f853f8d2e4f465b"/>
    <p:sldId xmlns:r="http://schemas.openxmlformats.org/officeDocument/2006/relationships" id="262" r:id="Rca881e937a0f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e648c59834037" /><Relationship Type="http://schemas.openxmlformats.org/officeDocument/2006/relationships/slide" Target="/ppt/slides/slide1.xml" Id="Rcda1d32ce54e4b76" /><Relationship Type="http://schemas.openxmlformats.org/officeDocument/2006/relationships/slide" Target="/ppt/slides/slide2.xml" Id="Rff8bfba16ec54f57" /><Relationship Type="http://schemas.openxmlformats.org/officeDocument/2006/relationships/slide" Target="/ppt/slides/slide3.xml" Id="R1b8fb8a3d6e448e5" /><Relationship Type="http://schemas.openxmlformats.org/officeDocument/2006/relationships/slide" Target="/ppt/slides/slide4.xml" Id="R979d36f562f24710" /><Relationship Type="http://schemas.openxmlformats.org/officeDocument/2006/relationships/slide" Target="/ppt/slides/slide5.xml" Id="Ra99dc0219edb4490" /><Relationship Type="http://schemas.openxmlformats.org/officeDocument/2006/relationships/slide" Target="/ppt/slides/slide6.xml" Id="R8f853f8d2e4f465b" /><Relationship Type="http://schemas.openxmlformats.org/officeDocument/2006/relationships/slide" Target="/ppt/slides/slide7.xml" Id="Rca881e937a0f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b9654c87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4d571d2b4807" /><Relationship Type="http://schemas.openxmlformats.org/officeDocument/2006/relationships/theme" Target="/ppt/slideMasters/theme/theme1.xml" Id="R54c3372faa80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04d571d2b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677136c2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5fad151e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31b7465f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c76b9325e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b259a67f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27f2bfc4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e770aa399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