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b98f94766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25889e85f4ebf"/>
  </p:sldMasterIdLst>
  <p:sldIdLst>
    <p:sldId xmlns:r="http://schemas.openxmlformats.org/officeDocument/2006/relationships" id="256" r:id="R28de49c3e24d4e33"/>
    <p:sldId xmlns:r="http://schemas.openxmlformats.org/officeDocument/2006/relationships" id="257" r:id="R1dd38b2448284e1f"/>
    <p:sldId xmlns:r="http://schemas.openxmlformats.org/officeDocument/2006/relationships" id="258" r:id="Rcaeff9e2ac564674"/>
    <p:sldId xmlns:r="http://schemas.openxmlformats.org/officeDocument/2006/relationships" id="259" r:id="R7d989675e5bb4de0"/>
    <p:sldId xmlns:r="http://schemas.openxmlformats.org/officeDocument/2006/relationships" id="260" r:id="Re51d54e35af94bcb"/>
    <p:sldId xmlns:r="http://schemas.openxmlformats.org/officeDocument/2006/relationships" id="261" r:id="R0333d9d9ad8447dd"/>
    <p:sldId xmlns:r="http://schemas.openxmlformats.org/officeDocument/2006/relationships" id="262" r:id="Re5204a489d05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25889e85f4ebf" /><Relationship Type="http://schemas.openxmlformats.org/officeDocument/2006/relationships/slide" Target="/ppt/slides/slide1.xml" Id="R28de49c3e24d4e33" /><Relationship Type="http://schemas.openxmlformats.org/officeDocument/2006/relationships/slide" Target="/ppt/slides/slide2.xml" Id="R1dd38b2448284e1f" /><Relationship Type="http://schemas.openxmlformats.org/officeDocument/2006/relationships/slide" Target="/ppt/slides/slide3.xml" Id="Rcaeff9e2ac564674" /><Relationship Type="http://schemas.openxmlformats.org/officeDocument/2006/relationships/slide" Target="/ppt/slides/slide4.xml" Id="R7d989675e5bb4de0" /><Relationship Type="http://schemas.openxmlformats.org/officeDocument/2006/relationships/slide" Target="/ppt/slides/slide5.xml" Id="Re51d54e35af94bcb" /><Relationship Type="http://schemas.openxmlformats.org/officeDocument/2006/relationships/slide" Target="/ppt/slides/slide6.xml" Id="R0333d9d9ad8447dd" /><Relationship Type="http://schemas.openxmlformats.org/officeDocument/2006/relationships/slide" Target="/ppt/slides/slide7.xml" Id="Re5204a489d05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ed7dfd810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f96584bc4e8d" /><Relationship Type="http://schemas.openxmlformats.org/officeDocument/2006/relationships/theme" Target="/ppt/slideMasters/theme/theme1.xml" Id="Re7333630aa19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cf96584bc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6a1ddb22e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ce60acc6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88d919d9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a920313de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72c9a18d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3fb213f4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28506869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 BYGG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10 169 753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−2 199 057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3 606 099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www.aborda.no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937 669 658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 BYGG AS</a:t>
            </a:r>
          </a:p>
        </p:txBody>
      </p:sp>
    </p:spTree>
  </p:cSld>
  <p:clrMapOvr>
    <a:masterClrMapping xmlns:a="http://schemas.openxmlformats.org/drawingml/2006/main"/>
  </p:clrMapOvr>
</p:sld>
</file>