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e610147c554c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aa1da9054274ceb"/>
  </p:sldMasterIdLst>
  <p:sldIdLst>
    <p:sldId xmlns:r="http://schemas.openxmlformats.org/officeDocument/2006/relationships" id="256" r:id="R0e5e8dbc74a34b85"/>
    <p:sldId xmlns:r="http://schemas.openxmlformats.org/officeDocument/2006/relationships" id="257" r:id="R10b1d13614d74a64"/>
    <p:sldId xmlns:r="http://schemas.openxmlformats.org/officeDocument/2006/relationships" id="258" r:id="R63b33d9e663b412b"/>
    <p:sldId xmlns:r="http://schemas.openxmlformats.org/officeDocument/2006/relationships" id="259" r:id="Rb4e7c685ef094764"/>
    <p:sldId xmlns:r="http://schemas.openxmlformats.org/officeDocument/2006/relationships" id="260" r:id="Rac13d14c52a8460a"/>
    <p:sldId xmlns:r="http://schemas.openxmlformats.org/officeDocument/2006/relationships" id="261" r:id="Ra261ee1830b74452"/>
    <p:sldId xmlns:r="http://schemas.openxmlformats.org/officeDocument/2006/relationships" id="262" r:id="R53b29bb30bbf44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a1da9054274ceb" /><Relationship Type="http://schemas.openxmlformats.org/officeDocument/2006/relationships/slide" Target="/ppt/slides/slide1.xml" Id="R0e5e8dbc74a34b85" /><Relationship Type="http://schemas.openxmlformats.org/officeDocument/2006/relationships/slide" Target="/ppt/slides/slide2.xml" Id="R10b1d13614d74a64" /><Relationship Type="http://schemas.openxmlformats.org/officeDocument/2006/relationships/slide" Target="/ppt/slides/slide3.xml" Id="R63b33d9e663b412b" /><Relationship Type="http://schemas.openxmlformats.org/officeDocument/2006/relationships/slide" Target="/ppt/slides/slide4.xml" Id="Rb4e7c685ef094764" /><Relationship Type="http://schemas.openxmlformats.org/officeDocument/2006/relationships/slide" Target="/ppt/slides/slide5.xml" Id="Rac13d14c52a8460a" /><Relationship Type="http://schemas.openxmlformats.org/officeDocument/2006/relationships/slide" Target="/ppt/slides/slide6.xml" Id="Ra261ee1830b74452" /><Relationship Type="http://schemas.openxmlformats.org/officeDocument/2006/relationships/slide" Target="/ppt/slides/slide7.xml" Id="R53b29bb30bbf44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27b7f2a8ee47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6b05b75a664416" /><Relationship Type="http://schemas.openxmlformats.org/officeDocument/2006/relationships/theme" Target="/ppt/slideMasters/theme/theme1.xml" Id="R5a66cba66b4349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6b05b75a6644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9c79b2bc714c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ed682f50f740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4c25155ca748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0d9e6c6ce34c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14aba70d4a47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af581486d7452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6fc3558c44c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 FINANS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−199 297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26 335 251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154 992 366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174 842 097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GURI JOHANNE KILLI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Munkegata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88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937 677 391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FINANS AS</a:t>
            </a:r>
          </a:p>
        </p:txBody>
      </p:sp>
    </p:spTree>
  </p:cSld>
  <p:clrMapOvr>
    <a:masterClrMapping xmlns:a="http://schemas.openxmlformats.org/drawingml/2006/main"/>
  </p:clrMapOvr>
</p:sld>
</file>