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c23e2ef33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8ceaaa8774cb6"/>
  </p:sldMasterIdLst>
  <p:sldIdLst>
    <p:sldId xmlns:r="http://schemas.openxmlformats.org/officeDocument/2006/relationships" id="256" r:id="R4a09d8c2106f4c4f"/>
    <p:sldId xmlns:r="http://schemas.openxmlformats.org/officeDocument/2006/relationships" id="257" r:id="R8d7911d7afa24f1f"/>
    <p:sldId xmlns:r="http://schemas.openxmlformats.org/officeDocument/2006/relationships" id="258" r:id="Rdad70ef8d51646f9"/>
    <p:sldId xmlns:r="http://schemas.openxmlformats.org/officeDocument/2006/relationships" id="259" r:id="R800429964daa418b"/>
    <p:sldId xmlns:r="http://schemas.openxmlformats.org/officeDocument/2006/relationships" id="260" r:id="R2f872f4a8e454a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8ceaaa8774cb6" /><Relationship Type="http://schemas.openxmlformats.org/officeDocument/2006/relationships/slide" Target="/ppt/slides/slide1.xml" Id="R4a09d8c2106f4c4f" /><Relationship Type="http://schemas.openxmlformats.org/officeDocument/2006/relationships/slide" Target="/ppt/slides/slide2.xml" Id="R8d7911d7afa24f1f" /><Relationship Type="http://schemas.openxmlformats.org/officeDocument/2006/relationships/slide" Target="/ppt/slides/slide3.xml" Id="Rdad70ef8d51646f9" /><Relationship Type="http://schemas.openxmlformats.org/officeDocument/2006/relationships/slide" Target="/ppt/slides/slide4.xml" Id="R800429964daa418b" /><Relationship Type="http://schemas.openxmlformats.org/officeDocument/2006/relationships/slide" Target="/ppt/slides/slide5.xml" Id="R2f872f4a8e454a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5408c86faa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ab9ed33846b7" /><Relationship Type="http://schemas.openxmlformats.org/officeDocument/2006/relationships/theme" Target="/ppt/slideMasters/theme/theme1.xml" Id="Rdbd8653cad3b4d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8ab9ed338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6624940ac45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5740fe93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441376162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0165754e4d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dca95d24e40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 ØKONOMI AS ble etablert [år] og holder til i Sem.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3170 Sem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ellenlian@online.no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937 722 745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 ØKONOMI AS</a:t>
            </a:r>
          </a:p>
        </p:txBody>
      </p:sp>
    </p:spTree>
  </p:cSld>
  <p:clrMapOvr>
    <a:masterClrMapping xmlns:a="http://schemas.openxmlformats.org/drawingml/2006/main"/>
  </p:clrMapOvr>
</p:sld>
</file>