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356b35282b43b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8fc857404d24dc0"/>
  </p:sldMasterIdLst>
  <p:sldIdLst>
    <p:sldId xmlns:r="http://schemas.openxmlformats.org/officeDocument/2006/relationships" id="256" r:id="R8710c46939174e39"/>
    <p:sldId xmlns:r="http://schemas.openxmlformats.org/officeDocument/2006/relationships" id="257" r:id="Rde5d1b4fc13d42b5"/>
    <p:sldId xmlns:r="http://schemas.openxmlformats.org/officeDocument/2006/relationships" id="258" r:id="R0ad07fb48c9e4260"/>
    <p:sldId xmlns:r="http://schemas.openxmlformats.org/officeDocument/2006/relationships" id="259" r:id="Re89d98107be743a1"/>
    <p:sldId xmlns:r="http://schemas.openxmlformats.org/officeDocument/2006/relationships" id="260" r:id="R88e2cf6f799449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fc857404d24dc0" /><Relationship Type="http://schemas.openxmlformats.org/officeDocument/2006/relationships/slide" Target="/ppt/slides/slide1.xml" Id="R8710c46939174e39" /><Relationship Type="http://schemas.openxmlformats.org/officeDocument/2006/relationships/slide" Target="/ppt/slides/slide2.xml" Id="Rde5d1b4fc13d42b5" /><Relationship Type="http://schemas.openxmlformats.org/officeDocument/2006/relationships/slide" Target="/ppt/slides/slide3.xml" Id="R0ad07fb48c9e4260" /><Relationship Type="http://schemas.openxmlformats.org/officeDocument/2006/relationships/slide" Target="/ppt/slides/slide4.xml" Id="Re89d98107be743a1" /><Relationship Type="http://schemas.openxmlformats.org/officeDocument/2006/relationships/slide" Target="/ppt/slides/slide5.xml" Id="R88e2cf6f799449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a64631aa8141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cd29e5edcb475f" /><Relationship Type="http://schemas.openxmlformats.org/officeDocument/2006/relationships/theme" Target="/ppt/slideMasters/theme/theme1.xml" Id="R55652ae8c61643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cd29e5edcb47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de44ac33442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02b97435db42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d045893ca4d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4cefd0c5a47c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1258abbe446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ABC RØR VIKEN AS TVANGSAVVIKLINGSBO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RØR VIKEN AS TVANGSAVVIKLINGSBO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ABC RØR VIKEN AS TVANGSAVVIKLINGSBO ble etablert [år] og holder til i Greåker.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RØR VIKEN AS TVANGSAVVIKLINGSBO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RØR VIKEN AS TVANGSAVVIKLINGSBO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RØR VIKEN AS TVANGSAVVIKLINGSBO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Daria Anna Skora, Opstadveien 52B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1719 Greåker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937 809 123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RØR VIKEN AS TVANGSAVVIKLINGSBO</a:t>
            </a:r>
          </a:p>
        </p:txBody>
      </p:sp>
    </p:spTree>
  </p:cSld>
  <p:clrMapOvr>
    <a:masterClrMapping xmlns:a="http://schemas.openxmlformats.org/drawingml/2006/main"/>
  </p:clrMapOvr>
</p:sld>
</file>