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004b6e5ec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c4397f43b46a8"/>
  </p:sldMasterIdLst>
  <p:sldIdLst>
    <p:sldId xmlns:r="http://schemas.openxmlformats.org/officeDocument/2006/relationships" id="256" r:id="Rb3204157ec9b4dc4"/>
    <p:sldId xmlns:r="http://schemas.openxmlformats.org/officeDocument/2006/relationships" id="257" r:id="R32accc033abc4dc3"/>
    <p:sldId xmlns:r="http://schemas.openxmlformats.org/officeDocument/2006/relationships" id="258" r:id="R1c1424b22ce04ee6"/>
    <p:sldId xmlns:r="http://schemas.openxmlformats.org/officeDocument/2006/relationships" id="259" r:id="Rf951bbc31cef4540"/>
    <p:sldId xmlns:r="http://schemas.openxmlformats.org/officeDocument/2006/relationships" id="260" r:id="R5d6999b2da7d42c4"/>
    <p:sldId xmlns:r="http://schemas.openxmlformats.org/officeDocument/2006/relationships" id="261" r:id="R8dc2306f18ac4c9f"/>
    <p:sldId xmlns:r="http://schemas.openxmlformats.org/officeDocument/2006/relationships" id="262" r:id="R9f5b1086505e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c4397f43b46a8" /><Relationship Type="http://schemas.openxmlformats.org/officeDocument/2006/relationships/slide" Target="/ppt/slides/slide1.xml" Id="Rb3204157ec9b4dc4" /><Relationship Type="http://schemas.openxmlformats.org/officeDocument/2006/relationships/slide" Target="/ppt/slides/slide2.xml" Id="R32accc033abc4dc3" /><Relationship Type="http://schemas.openxmlformats.org/officeDocument/2006/relationships/slide" Target="/ppt/slides/slide3.xml" Id="R1c1424b22ce04ee6" /><Relationship Type="http://schemas.openxmlformats.org/officeDocument/2006/relationships/slide" Target="/ppt/slides/slide4.xml" Id="Rf951bbc31cef4540" /><Relationship Type="http://schemas.openxmlformats.org/officeDocument/2006/relationships/slide" Target="/ppt/slides/slide5.xml" Id="R5d6999b2da7d42c4" /><Relationship Type="http://schemas.openxmlformats.org/officeDocument/2006/relationships/slide" Target="/ppt/slides/slide6.xml" Id="R8dc2306f18ac4c9f" /><Relationship Type="http://schemas.openxmlformats.org/officeDocument/2006/relationships/slide" Target="/ppt/slides/slide7.xml" Id="R9f5b1086505e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60e018401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4bce138234f83" /><Relationship Type="http://schemas.openxmlformats.org/officeDocument/2006/relationships/theme" Target="/ppt/slideMasters/theme/theme1.xml" Id="R518a4e0b63a8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4bce138234f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858a02a23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d1ddc5b8d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7ddb9b276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1652e6738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660578ff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8c84c43bd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9fd91deb9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N. HAUG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N. HAUG BILUTLEIE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115 610 000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N. HAUG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24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937 856 741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BILUTLEIE AS</a:t>
            </a:r>
          </a:p>
        </p:txBody>
      </p:sp>
    </p:spTree>
  </p:cSld>
  <p:clrMapOvr>
    <a:masterClrMapping xmlns:a="http://schemas.openxmlformats.org/drawingml/2006/main"/>
  </p:clrMapOvr>
</p:sld>
</file>